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6" r:id="rId5"/>
    <p:sldId id="262" r:id="rId6"/>
    <p:sldId id="267" r:id="rId7"/>
    <p:sldId id="269" r:id="rId8"/>
    <p:sldId id="276" r:id="rId9"/>
    <p:sldId id="278" r:id="rId10"/>
    <p:sldId id="279" r:id="rId11"/>
    <p:sldId id="283" r:id="rId12"/>
    <p:sldId id="281" r:id="rId13"/>
    <p:sldId id="277" r:id="rId14"/>
    <p:sldId id="280" r:id="rId15"/>
    <p:sldId id="287" r:id="rId16"/>
    <p:sldId id="273" r:id="rId17"/>
    <p:sldId id="286" r:id="rId18"/>
    <p:sldId id="288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712"/>
    <a:srgbClr val="FF6600"/>
    <a:srgbClr val="1C3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593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291E-72BC-4573-BB00-091A7E11130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A8A65-425A-4263-904F-CF377FCD1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6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A8A65-425A-4263-904F-CF377FCD1C3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2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A8A65-425A-4263-904F-CF377FCD1C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2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"/>
          <a:stretch/>
        </p:blipFill>
        <p:spPr>
          <a:xfrm>
            <a:off x="162037" y="0"/>
            <a:ext cx="12029964" cy="6866021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3201689" y="1772529"/>
            <a:ext cx="1892723" cy="867292"/>
          </a:xfrm>
          <a:custGeom>
            <a:avLst/>
            <a:gdLst>
              <a:gd name="connsiteX0" fmla="*/ 44450 w 1504950"/>
              <a:gd name="connsiteY0" fmla="*/ 635000 h 635000"/>
              <a:gd name="connsiteX1" fmla="*/ 0 w 1504950"/>
              <a:gd name="connsiteY1" fmla="*/ 546100 h 635000"/>
              <a:gd name="connsiteX2" fmla="*/ 57150 w 1504950"/>
              <a:gd name="connsiteY2" fmla="*/ 431800 h 635000"/>
              <a:gd name="connsiteX3" fmla="*/ 133350 w 1504950"/>
              <a:gd name="connsiteY3" fmla="*/ 342900 h 635000"/>
              <a:gd name="connsiteX4" fmla="*/ 146050 w 1504950"/>
              <a:gd name="connsiteY4" fmla="*/ 177800 h 635000"/>
              <a:gd name="connsiteX5" fmla="*/ 342900 w 1504950"/>
              <a:gd name="connsiteY5" fmla="*/ 38100 h 635000"/>
              <a:gd name="connsiteX6" fmla="*/ 514350 w 1504950"/>
              <a:gd name="connsiteY6" fmla="*/ 12700 h 635000"/>
              <a:gd name="connsiteX7" fmla="*/ 552450 w 1504950"/>
              <a:gd name="connsiteY7" fmla="*/ 139700 h 635000"/>
              <a:gd name="connsiteX8" fmla="*/ 622300 w 1504950"/>
              <a:gd name="connsiteY8" fmla="*/ 190500 h 635000"/>
              <a:gd name="connsiteX9" fmla="*/ 800100 w 1504950"/>
              <a:gd name="connsiteY9" fmla="*/ 12700 h 635000"/>
              <a:gd name="connsiteX10" fmla="*/ 850900 w 1504950"/>
              <a:gd name="connsiteY10" fmla="*/ 0 h 635000"/>
              <a:gd name="connsiteX11" fmla="*/ 952500 w 1504950"/>
              <a:gd name="connsiteY11" fmla="*/ 31750 h 635000"/>
              <a:gd name="connsiteX12" fmla="*/ 1041400 w 1504950"/>
              <a:gd name="connsiteY12" fmla="*/ 82550 h 635000"/>
              <a:gd name="connsiteX13" fmla="*/ 1193800 w 1504950"/>
              <a:gd name="connsiteY13" fmla="*/ 146050 h 635000"/>
              <a:gd name="connsiteX14" fmla="*/ 1384300 w 1504950"/>
              <a:gd name="connsiteY14" fmla="*/ 209550 h 635000"/>
              <a:gd name="connsiteX15" fmla="*/ 1447800 w 1504950"/>
              <a:gd name="connsiteY15" fmla="*/ 260350 h 635000"/>
              <a:gd name="connsiteX16" fmla="*/ 1492250 w 1504950"/>
              <a:gd name="connsiteY16" fmla="*/ 304800 h 635000"/>
              <a:gd name="connsiteX17" fmla="*/ 1504950 w 1504950"/>
              <a:gd name="connsiteY17" fmla="*/ 342900 h 635000"/>
              <a:gd name="connsiteX18" fmla="*/ 1492250 w 1504950"/>
              <a:gd name="connsiteY18" fmla="*/ 476250 h 635000"/>
              <a:gd name="connsiteX19" fmla="*/ 1403350 w 1504950"/>
              <a:gd name="connsiteY19" fmla="*/ 514350 h 635000"/>
              <a:gd name="connsiteX20" fmla="*/ 1238250 w 1504950"/>
              <a:gd name="connsiteY20" fmla="*/ 533400 h 635000"/>
              <a:gd name="connsiteX21" fmla="*/ 939800 w 1504950"/>
              <a:gd name="connsiteY21" fmla="*/ 463550 h 635000"/>
              <a:gd name="connsiteX22" fmla="*/ 755650 w 1504950"/>
              <a:gd name="connsiteY22" fmla="*/ 508000 h 635000"/>
              <a:gd name="connsiteX23" fmla="*/ 577850 w 1504950"/>
              <a:gd name="connsiteY23" fmla="*/ 533400 h 635000"/>
              <a:gd name="connsiteX24" fmla="*/ 349250 w 1504950"/>
              <a:gd name="connsiteY24" fmla="*/ 558800 h 635000"/>
              <a:gd name="connsiteX25" fmla="*/ 196850 w 1504950"/>
              <a:gd name="connsiteY25" fmla="*/ 571500 h 635000"/>
              <a:gd name="connsiteX26" fmla="*/ 44450 w 1504950"/>
              <a:gd name="connsiteY26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04950" h="635000">
                <a:moveTo>
                  <a:pt x="44450" y="635000"/>
                </a:moveTo>
                <a:lnTo>
                  <a:pt x="0" y="546100"/>
                </a:lnTo>
                <a:lnTo>
                  <a:pt x="57150" y="431800"/>
                </a:lnTo>
                <a:lnTo>
                  <a:pt x="133350" y="342900"/>
                </a:lnTo>
                <a:lnTo>
                  <a:pt x="146050" y="177800"/>
                </a:lnTo>
                <a:lnTo>
                  <a:pt x="342900" y="38100"/>
                </a:lnTo>
                <a:lnTo>
                  <a:pt x="514350" y="12700"/>
                </a:lnTo>
                <a:lnTo>
                  <a:pt x="552450" y="139700"/>
                </a:lnTo>
                <a:lnTo>
                  <a:pt x="622300" y="190500"/>
                </a:lnTo>
                <a:lnTo>
                  <a:pt x="800100" y="12700"/>
                </a:lnTo>
                <a:lnTo>
                  <a:pt x="850900" y="0"/>
                </a:lnTo>
                <a:lnTo>
                  <a:pt x="952500" y="31750"/>
                </a:lnTo>
                <a:lnTo>
                  <a:pt x="1041400" y="82550"/>
                </a:lnTo>
                <a:lnTo>
                  <a:pt x="1193800" y="146050"/>
                </a:lnTo>
                <a:lnTo>
                  <a:pt x="1384300" y="209550"/>
                </a:lnTo>
                <a:lnTo>
                  <a:pt x="1447800" y="260350"/>
                </a:lnTo>
                <a:lnTo>
                  <a:pt x="1492250" y="304800"/>
                </a:lnTo>
                <a:lnTo>
                  <a:pt x="1504950" y="342900"/>
                </a:lnTo>
                <a:lnTo>
                  <a:pt x="1492250" y="476250"/>
                </a:lnTo>
                <a:lnTo>
                  <a:pt x="1403350" y="514350"/>
                </a:lnTo>
                <a:lnTo>
                  <a:pt x="1238250" y="533400"/>
                </a:lnTo>
                <a:lnTo>
                  <a:pt x="939800" y="463550"/>
                </a:lnTo>
                <a:lnTo>
                  <a:pt x="755650" y="508000"/>
                </a:lnTo>
                <a:lnTo>
                  <a:pt x="577850" y="533400"/>
                </a:lnTo>
                <a:lnTo>
                  <a:pt x="349250" y="558800"/>
                </a:lnTo>
                <a:lnTo>
                  <a:pt x="196850" y="571500"/>
                </a:lnTo>
                <a:lnTo>
                  <a:pt x="44450" y="635000"/>
                </a:lnTo>
                <a:close/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47227" y="5261424"/>
            <a:ext cx="1844806" cy="1652726"/>
          </a:xfrm>
          <a:custGeom>
            <a:avLst/>
            <a:gdLst>
              <a:gd name="connsiteX0" fmla="*/ 1073150 w 1466850"/>
              <a:gd name="connsiteY0" fmla="*/ 0 h 1314450"/>
              <a:gd name="connsiteX1" fmla="*/ 1155700 w 1466850"/>
              <a:gd name="connsiteY1" fmla="*/ 31750 h 1314450"/>
              <a:gd name="connsiteX2" fmla="*/ 1155700 w 1466850"/>
              <a:gd name="connsiteY2" fmla="*/ 101600 h 1314450"/>
              <a:gd name="connsiteX3" fmla="*/ 1111250 w 1466850"/>
              <a:gd name="connsiteY3" fmla="*/ 330200 h 1314450"/>
              <a:gd name="connsiteX4" fmla="*/ 1117600 w 1466850"/>
              <a:gd name="connsiteY4" fmla="*/ 374650 h 1314450"/>
              <a:gd name="connsiteX5" fmla="*/ 1193800 w 1466850"/>
              <a:gd name="connsiteY5" fmla="*/ 520700 h 1314450"/>
              <a:gd name="connsiteX6" fmla="*/ 1181100 w 1466850"/>
              <a:gd name="connsiteY6" fmla="*/ 660400 h 1314450"/>
              <a:gd name="connsiteX7" fmla="*/ 1212850 w 1466850"/>
              <a:gd name="connsiteY7" fmla="*/ 704850 h 1314450"/>
              <a:gd name="connsiteX8" fmla="*/ 1358900 w 1466850"/>
              <a:gd name="connsiteY8" fmla="*/ 781050 h 1314450"/>
              <a:gd name="connsiteX9" fmla="*/ 1466850 w 1466850"/>
              <a:gd name="connsiteY9" fmla="*/ 844550 h 1314450"/>
              <a:gd name="connsiteX10" fmla="*/ 1466850 w 1466850"/>
              <a:gd name="connsiteY10" fmla="*/ 895350 h 1314450"/>
              <a:gd name="connsiteX11" fmla="*/ 1435100 w 1466850"/>
              <a:gd name="connsiteY11" fmla="*/ 933450 h 1314450"/>
              <a:gd name="connsiteX12" fmla="*/ 1384300 w 1466850"/>
              <a:gd name="connsiteY12" fmla="*/ 990600 h 1314450"/>
              <a:gd name="connsiteX13" fmla="*/ 1225550 w 1466850"/>
              <a:gd name="connsiteY13" fmla="*/ 1092200 h 1314450"/>
              <a:gd name="connsiteX14" fmla="*/ 1003300 w 1466850"/>
              <a:gd name="connsiteY14" fmla="*/ 1206500 h 1314450"/>
              <a:gd name="connsiteX15" fmla="*/ 774700 w 1466850"/>
              <a:gd name="connsiteY15" fmla="*/ 1314450 h 1314450"/>
              <a:gd name="connsiteX16" fmla="*/ 755650 w 1466850"/>
              <a:gd name="connsiteY16" fmla="*/ 1301750 h 1314450"/>
              <a:gd name="connsiteX17" fmla="*/ 730250 w 1466850"/>
              <a:gd name="connsiteY17" fmla="*/ 1181100 h 1314450"/>
              <a:gd name="connsiteX18" fmla="*/ 685800 w 1466850"/>
              <a:gd name="connsiteY18" fmla="*/ 1136650 h 1314450"/>
              <a:gd name="connsiteX19" fmla="*/ 571500 w 1466850"/>
              <a:gd name="connsiteY19" fmla="*/ 1212850 h 1314450"/>
              <a:gd name="connsiteX20" fmla="*/ 457200 w 1466850"/>
              <a:gd name="connsiteY20" fmla="*/ 1250950 h 1314450"/>
              <a:gd name="connsiteX21" fmla="*/ 342900 w 1466850"/>
              <a:gd name="connsiteY21" fmla="*/ 1193800 h 1314450"/>
              <a:gd name="connsiteX22" fmla="*/ 203200 w 1466850"/>
              <a:gd name="connsiteY22" fmla="*/ 1111250 h 1314450"/>
              <a:gd name="connsiteX23" fmla="*/ 82550 w 1466850"/>
              <a:gd name="connsiteY23" fmla="*/ 1111250 h 1314450"/>
              <a:gd name="connsiteX24" fmla="*/ 19050 w 1466850"/>
              <a:gd name="connsiteY24" fmla="*/ 1041400 h 1314450"/>
              <a:gd name="connsiteX25" fmla="*/ 0 w 1466850"/>
              <a:gd name="connsiteY25" fmla="*/ 984250 h 1314450"/>
              <a:gd name="connsiteX26" fmla="*/ 12700 w 1466850"/>
              <a:gd name="connsiteY26" fmla="*/ 863600 h 1314450"/>
              <a:gd name="connsiteX27" fmla="*/ 31750 w 1466850"/>
              <a:gd name="connsiteY27" fmla="*/ 793750 h 1314450"/>
              <a:gd name="connsiteX28" fmla="*/ 57150 w 1466850"/>
              <a:gd name="connsiteY28" fmla="*/ 749300 h 1314450"/>
              <a:gd name="connsiteX29" fmla="*/ 88900 w 1466850"/>
              <a:gd name="connsiteY29" fmla="*/ 666750 h 1314450"/>
              <a:gd name="connsiteX30" fmla="*/ 222250 w 1466850"/>
              <a:gd name="connsiteY30" fmla="*/ 527050 h 1314450"/>
              <a:gd name="connsiteX31" fmla="*/ 228600 w 1466850"/>
              <a:gd name="connsiteY31" fmla="*/ 488950 h 1314450"/>
              <a:gd name="connsiteX32" fmla="*/ 209550 w 1466850"/>
              <a:gd name="connsiteY32" fmla="*/ 457200 h 1314450"/>
              <a:gd name="connsiteX33" fmla="*/ 279400 w 1466850"/>
              <a:gd name="connsiteY33" fmla="*/ 393700 h 1314450"/>
              <a:gd name="connsiteX34" fmla="*/ 412750 w 1466850"/>
              <a:gd name="connsiteY34" fmla="*/ 419100 h 1314450"/>
              <a:gd name="connsiteX35" fmla="*/ 501650 w 1466850"/>
              <a:gd name="connsiteY35" fmla="*/ 393700 h 1314450"/>
              <a:gd name="connsiteX36" fmla="*/ 622300 w 1466850"/>
              <a:gd name="connsiteY36" fmla="*/ 336550 h 1314450"/>
              <a:gd name="connsiteX37" fmla="*/ 673100 w 1466850"/>
              <a:gd name="connsiteY37" fmla="*/ 285750 h 1314450"/>
              <a:gd name="connsiteX38" fmla="*/ 800100 w 1466850"/>
              <a:gd name="connsiteY38" fmla="*/ 222250 h 1314450"/>
              <a:gd name="connsiteX39" fmla="*/ 895350 w 1466850"/>
              <a:gd name="connsiteY39" fmla="*/ 139700 h 1314450"/>
              <a:gd name="connsiteX40" fmla="*/ 984250 w 1466850"/>
              <a:gd name="connsiteY40" fmla="*/ 44450 h 1314450"/>
              <a:gd name="connsiteX41" fmla="*/ 1073150 w 1466850"/>
              <a:gd name="connsiteY41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66850" h="1314450">
                <a:moveTo>
                  <a:pt x="1073150" y="0"/>
                </a:moveTo>
                <a:lnTo>
                  <a:pt x="1155700" y="31750"/>
                </a:lnTo>
                <a:lnTo>
                  <a:pt x="1155700" y="101600"/>
                </a:lnTo>
                <a:lnTo>
                  <a:pt x="1111250" y="330200"/>
                </a:lnTo>
                <a:lnTo>
                  <a:pt x="1117600" y="374650"/>
                </a:lnTo>
                <a:lnTo>
                  <a:pt x="1193800" y="520700"/>
                </a:lnTo>
                <a:lnTo>
                  <a:pt x="1181100" y="660400"/>
                </a:lnTo>
                <a:lnTo>
                  <a:pt x="1212850" y="704850"/>
                </a:lnTo>
                <a:lnTo>
                  <a:pt x="1358900" y="781050"/>
                </a:lnTo>
                <a:lnTo>
                  <a:pt x="1466850" y="844550"/>
                </a:lnTo>
                <a:lnTo>
                  <a:pt x="1466850" y="895350"/>
                </a:lnTo>
                <a:lnTo>
                  <a:pt x="1435100" y="933450"/>
                </a:lnTo>
                <a:lnTo>
                  <a:pt x="1384300" y="990600"/>
                </a:lnTo>
                <a:lnTo>
                  <a:pt x="1225550" y="1092200"/>
                </a:lnTo>
                <a:lnTo>
                  <a:pt x="1003300" y="1206500"/>
                </a:lnTo>
                <a:lnTo>
                  <a:pt x="774700" y="1314450"/>
                </a:lnTo>
                <a:lnTo>
                  <a:pt x="755650" y="1301750"/>
                </a:lnTo>
                <a:lnTo>
                  <a:pt x="730250" y="1181100"/>
                </a:lnTo>
                <a:lnTo>
                  <a:pt x="685800" y="1136650"/>
                </a:lnTo>
                <a:lnTo>
                  <a:pt x="571500" y="1212850"/>
                </a:lnTo>
                <a:lnTo>
                  <a:pt x="457200" y="1250950"/>
                </a:lnTo>
                <a:lnTo>
                  <a:pt x="342900" y="1193800"/>
                </a:lnTo>
                <a:lnTo>
                  <a:pt x="203200" y="1111250"/>
                </a:lnTo>
                <a:lnTo>
                  <a:pt x="82550" y="1111250"/>
                </a:lnTo>
                <a:lnTo>
                  <a:pt x="19050" y="1041400"/>
                </a:lnTo>
                <a:lnTo>
                  <a:pt x="0" y="984250"/>
                </a:lnTo>
                <a:lnTo>
                  <a:pt x="12700" y="863600"/>
                </a:lnTo>
                <a:lnTo>
                  <a:pt x="31750" y="793750"/>
                </a:lnTo>
                <a:lnTo>
                  <a:pt x="57150" y="749300"/>
                </a:lnTo>
                <a:lnTo>
                  <a:pt x="88900" y="666750"/>
                </a:lnTo>
                <a:lnTo>
                  <a:pt x="222250" y="527050"/>
                </a:lnTo>
                <a:lnTo>
                  <a:pt x="228600" y="488950"/>
                </a:lnTo>
                <a:lnTo>
                  <a:pt x="209550" y="457200"/>
                </a:lnTo>
                <a:lnTo>
                  <a:pt x="279400" y="393700"/>
                </a:lnTo>
                <a:lnTo>
                  <a:pt x="412750" y="419100"/>
                </a:lnTo>
                <a:lnTo>
                  <a:pt x="501650" y="393700"/>
                </a:lnTo>
                <a:lnTo>
                  <a:pt x="622300" y="336550"/>
                </a:lnTo>
                <a:lnTo>
                  <a:pt x="673100" y="285750"/>
                </a:lnTo>
                <a:lnTo>
                  <a:pt x="800100" y="222250"/>
                </a:lnTo>
                <a:lnTo>
                  <a:pt x="895350" y="139700"/>
                </a:lnTo>
                <a:lnTo>
                  <a:pt x="984250" y="44450"/>
                </a:lnTo>
                <a:lnTo>
                  <a:pt x="1073150" y="0"/>
                </a:lnTo>
                <a:close/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218854" y="3621452"/>
            <a:ext cx="1181954" cy="988713"/>
          </a:xfrm>
          <a:custGeom>
            <a:avLst/>
            <a:gdLst>
              <a:gd name="connsiteX0" fmla="*/ 266700 w 939800"/>
              <a:gd name="connsiteY0" fmla="*/ 25400 h 723900"/>
              <a:gd name="connsiteX1" fmla="*/ 349250 w 939800"/>
              <a:gd name="connsiteY1" fmla="*/ 76200 h 723900"/>
              <a:gd name="connsiteX2" fmla="*/ 400050 w 939800"/>
              <a:gd name="connsiteY2" fmla="*/ 69850 h 723900"/>
              <a:gd name="connsiteX3" fmla="*/ 501650 w 939800"/>
              <a:gd name="connsiteY3" fmla="*/ 120650 h 723900"/>
              <a:gd name="connsiteX4" fmla="*/ 558800 w 939800"/>
              <a:gd name="connsiteY4" fmla="*/ 120650 h 723900"/>
              <a:gd name="connsiteX5" fmla="*/ 615950 w 939800"/>
              <a:gd name="connsiteY5" fmla="*/ 114300 h 723900"/>
              <a:gd name="connsiteX6" fmla="*/ 666750 w 939800"/>
              <a:gd name="connsiteY6" fmla="*/ 57150 h 723900"/>
              <a:gd name="connsiteX7" fmla="*/ 812800 w 939800"/>
              <a:gd name="connsiteY7" fmla="*/ 12700 h 723900"/>
              <a:gd name="connsiteX8" fmla="*/ 895350 w 939800"/>
              <a:gd name="connsiteY8" fmla="*/ 0 h 723900"/>
              <a:gd name="connsiteX9" fmla="*/ 920750 w 939800"/>
              <a:gd name="connsiteY9" fmla="*/ 63500 h 723900"/>
              <a:gd name="connsiteX10" fmla="*/ 939800 w 939800"/>
              <a:gd name="connsiteY10" fmla="*/ 133350 h 723900"/>
              <a:gd name="connsiteX11" fmla="*/ 889000 w 939800"/>
              <a:gd name="connsiteY11" fmla="*/ 190500 h 723900"/>
              <a:gd name="connsiteX12" fmla="*/ 850900 w 939800"/>
              <a:gd name="connsiteY12" fmla="*/ 254000 h 723900"/>
              <a:gd name="connsiteX13" fmla="*/ 819150 w 939800"/>
              <a:gd name="connsiteY13" fmla="*/ 355600 h 723900"/>
              <a:gd name="connsiteX14" fmla="*/ 787400 w 939800"/>
              <a:gd name="connsiteY14" fmla="*/ 419100 h 723900"/>
              <a:gd name="connsiteX15" fmla="*/ 749300 w 939800"/>
              <a:gd name="connsiteY15" fmla="*/ 482600 h 723900"/>
              <a:gd name="connsiteX16" fmla="*/ 692150 w 939800"/>
              <a:gd name="connsiteY16" fmla="*/ 539750 h 723900"/>
              <a:gd name="connsiteX17" fmla="*/ 660400 w 939800"/>
              <a:gd name="connsiteY17" fmla="*/ 565150 h 723900"/>
              <a:gd name="connsiteX18" fmla="*/ 508000 w 939800"/>
              <a:gd name="connsiteY18" fmla="*/ 615950 h 723900"/>
              <a:gd name="connsiteX19" fmla="*/ 342900 w 939800"/>
              <a:gd name="connsiteY19" fmla="*/ 660400 h 723900"/>
              <a:gd name="connsiteX20" fmla="*/ 177800 w 939800"/>
              <a:gd name="connsiteY20" fmla="*/ 704850 h 723900"/>
              <a:gd name="connsiteX21" fmla="*/ 114300 w 939800"/>
              <a:gd name="connsiteY21" fmla="*/ 723900 h 723900"/>
              <a:gd name="connsiteX22" fmla="*/ 31750 w 939800"/>
              <a:gd name="connsiteY22" fmla="*/ 692150 h 723900"/>
              <a:gd name="connsiteX23" fmla="*/ 0 w 939800"/>
              <a:gd name="connsiteY23" fmla="*/ 641350 h 723900"/>
              <a:gd name="connsiteX24" fmla="*/ 12700 w 939800"/>
              <a:gd name="connsiteY24" fmla="*/ 596900 h 723900"/>
              <a:gd name="connsiteX25" fmla="*/ 133350 w 939800"/>
              <a:gd name="connsiteY25" fmla="*/ 495300 h 723900"/>
              <a:gd name="connsiteX26" fmla="*/ 241300 w 939800"/>
              <a:gd name="connsiteY26" fmla="*/ 393700 h 723900"/>
              <a:gd name="connsiteX27" fmla="*/ 317500 w 939800"/>
              <a:gd name="connsiteY27" fmla="*/ 323850 h 723900"/>
              <a:gd name="connsiteX28" fmla="*/ 330200 w 939800"/>
              <a:gd name="connsiteY28" fmla="*/ 247650 h 723900"/>
              <a:gd name="connsiteX29" fmla="*/ 292100 w 939800"/>
              <a:gd name="connsiteY29" fmla="*/ 184150 h 723900"/>
              <a:gd name="connsiteX30" fmla="*/ 222250 w 939800"/>
              <a:gd name="connsiteY30" fmla="*/ 158750 h 723900"/>
              <a:gd name="connsiteX31" fmla="*/ 209550 w 939800"/>
              <a:gd name="connsiteY31" fmla="*/ 95250 h 723900"/>
              <a:gd name="connsiteX32" fmla="*/ 266700 w 939800"/>
              <a:gd name="connsiteY32" fmla="*/ 254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39800" h="723900">
                <a:moveTo>
                  <a:pt x="266700" y="25400"/>
                </a:moveTo>
                <a:lnTo>
                  <a:pt x="349250" y="76200"/>
                </a:lnTo>
                <a:lnTo>
                  <a:pt x="400050" y="69850"/>
                </a:lnTo>
                <a:lnTo>
                  <a:pt x="501650" y="120650"/>
                </a:lnTo>
                <a:lnTo>
                  <a:pt x="558800" y="120650"/>
                </a:lnTo>
                <a:lnTo>
                  <a:pt x="615950" y="114300"/>
                </a:lnTo>
                <a:lnTo>
                  <a:pt x="666750" y="57150"/>
                </a:lnTo>
                <a:lnTo>
                  <a:pt x="812800" y="12700"/>
                </a:lnTo>
                <a:lnTo>
                  <a:pt x="895350" y="0"/>
                </a:lnTo>
                <a:lnTo>
                  <a:pt x="920750" y="63500"/>
                </a:lnTo>
                <a:lnTo>
                  <a:pt x="939800" y="133350"/>
                </a:lnTo>
                <a:lnTo>
                  <a:pt x="889000" y="190500"/>
                </a:lnTo>
                <a:lnTo>
                  <a:pt x="850900" y="254000"/>
                </a:lnTo>
                <a:lnTo>
                  <a:pt x="819150" y="355600"/>
                </a:lnTo>
                <a:lnTo>
                  <a:pt x="787400" y="419100"/>
                </a:lnTo>
                <a:lnTo>
                  <a:pt x="749300" y="482600"/>
                </a:lnTo>
                <a:lnTo>
                  <a:pt x="692150" y="539750"/>
                </a:lnTo>
                <a:lnTo>
                  <a:pt x="660400" y="565150"/>
                </a:lnTo>
                <a:lnTo>
                  <a:pt x="508000" y="615950"/>
                </a:lnTo>
                <a:lnTo>
                  <a:pt x="342900" y="660400"/>
                </a:lnTo>
                <a:lnTo>
                  <a:pt x="177800" y="704850"/>
                </a:lnTo>
                <a:lnTo>
                  <a:pt x="114300" y="723900"/>
                </a:lnTo>
                <a:lnTo>
                  <a:pt x="31750" y="692150"/>
                </a:lnTo>
                <a:lnTo>
                  <a:pt x="0" y="641350"/>
                </a:lnTo>
                <a:lnTo>
                  <a:pt x="12700" y="596900"/>
                </a:lnTo>
                <a:lnTo>
                  <a:pt x="133350" y="495300"/>
                </a:lnTo>
                <a:lnTo>
                  <a:pt x="241300" y="393700"/>
                </a:lnTo>
                <a:lnTo>
                  <a:pt x="317500" y="323850"/>
                </a:lnTo>
                <a:lnTo>
                  <a:pt x="330200" y="247650"/>
                </a:lnTo>
                <a:lnTo>
                  <a:pt x="292100" y="184150"/>
                </a:lnTo>
                <a:lnTo>
                  <a:pt x="222250" y="158750"/>
                </a:lnTo>
                <a:lnTo>
                  <a:pt x="209550" y="95250"/>
                </a:lnTo>
                <a:lnTo>
                  <a:pt x="266700" y="25400"/>
                </a:lnTo>
                <a:close/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60029" y="6289519"/>
            <a:ext cx="1714039" cy="46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Сааремаа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7610" y="1683551"/>
            <a:ext cx="2178965" cy="46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Хельсинки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0635" y="3753224"/>
            <a:ext cx="1119305" cy="46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Таллин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8825" y="3576142"/>
            <a:ext cx="1054792" cy="46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Нарва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733" y="403993"/>
            <a:ext cx="2070877" cy="504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ФИНЛЯНДИЯ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324" y="5061078"/>
            <a:ext cx="1661622" cy="504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ЭСТОНИЯ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0015" y="5261424"/>
            <a:ext cx="1512434" cy="504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85928" y="2325842"/>
            <a:ext cx="211845" cy="23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227" y="546431"/>
            <a:ext cx="11504612" cy="4876648"/>
          </a:xfrm>
        </p:spPr>
        <p:txBody>
          <a:bodyPr>
            <a:normAutofit/>
          </a:bodyPr>
          <a:lstStyle/>
          <a:p>
            <a:pPr algn="ctr"/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Перемещения орланов-</a:t>
            </a:r>
            <a:r>
              <a:rPr lang="ru-RU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белохвостов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помеченных</a:t>
            </a:r>
            <a:b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Ленинградской области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580" y="5717286"/>
            <a:ext cx="8915399" cy="5764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Пчелинцев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В.Г., Чаадаева Е.В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6042" y="4347411"/>
            <a:ext cx="1732547" cy="753978"/>
          </a:xfrm>
          <a:custGeom>
            <a:avLst/>
            <a:gdLst>
              <a:gd name="connsiteX0" fmla="*/ 0 w 1732547"/>
              <a:gd name="connsiteY0" fmla="*/ 0 h 753978"/>
              <a:gd name="connsiteX1" fmla="*/ 1331495 w 1732547"/>
              <a:gd name="connsiteY1" fmla="*/ 0 h 753978"/>
              <a:gd name="connsiteX2" fmla="*/ 1732547 w 1732547"/>
              <a:gd name="connsiteY2" fmla="*/ 352926 h 753978"/>
              <a:gd name="connsiteX3" fmla="*/ 1331495 w 1732547"/>
              <a:gd name="connsiteY3" fmla="*/ 753978 h 753978"/>
              <a:gd name="connsiteX4" fmla="*/ 112295 w 1732547"/>
              <a:gd name="connsiteY4" fmla="*/ 737936 h 753978"/>
              <a:gd name="connsiteX5" fmla="*/ 0 w 1732547"/>
              <a:gd name="connsiteY5" fmla="*/ 0 h 75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2547" h="753978">
                <a:moveTo>
                  <a:pt x="0" y="0"/>
                </a:moveTo>
                <a:lnTo>
                  <a:pt x="1331495" y="0"/>
                </a:lnTo>
                <a:lnTo>
                  <a:pt x="1732547" y="352926"/>
                </a:lnTo>
                <a:lnTo>
                  <a:pt x="1331495" y="753978"/>
                </a:lnTo>
                <a:lnTo>
                  <a:pt x="112295" y="737936"/>
                </a:lnTo>
                <a:lnTo>
                  <a:pt x="0" y="0"/>
                </a:lnTo>
                <a:close/>
              </a:path>
            </a:pathLst>
          </a:custGeom>
          <a:solidFill>
            <a:srgbClr val="E78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4589" y="4945327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ДОРА</a:t>
            </a:r>
            <a:endParaRPr lang="ru-RU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721241" y="369790"/>
            <a:ext cx="7917815" cy="6488210"/>
            <a:chOff x="3606941" y="369790"/>
            <a:chExt cx="7544853" cy="618258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6941" y="369790"/>
              <a:ext cx="7544853" cy="6182588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797843" y="2031605"/>
              <a:ext cx="6114763" cy="3981155"/>
              <a:chOff x="4693920" y="2080011"/>
              <a:chExt cx="6114763" cy="3981155"/>
            </a:xfrm>
          </p:grpSpPr>
          <p:sp>
            <p:nvSpPr>
              <p:cNvPr id="8" name="Полилиния 7"/>
              <p:cNvSpPr/>
              <p:nvPr/>
            </p:nvSpPr>
            <p:spPr>
              <a:xfrm>
                <a:off x="6958149" y="2368731"/>
                <a:ext cx="2908662" cy="2264229"/>
              </a:xfrm>
              <a:custGeom>
                <a:avLst/>
                <a:gdLst>
                  <a:gd name="connsiteX0" fmla="*/ 34834 w 2908662"/>
                  <a:gd name="connsiteY0" fmla="*/ 2011680 h 2264229"/>
                  <a:gd name="connsiteX1" fmla="*/ 0 w 2908662"/>
                  <a:gd name="connsiteY1" fmla="*/ 2133600 h 2264229"/>
                  <a:gd name="connsiteX2" fmla="*/ 43542 w 2908662"/>
                  <a:gd name="connsiteY2" fmla="*/ 2194560 h 2264229"/>
                  <a:gd name="connsiteX3" fmla="*/ 95794 w 2908662"/>
                  <a:gd name="connsiteY3" fmla="*/ 2264229 h 2264229"/>
                  <a:gd name="connsiteX4" fmla="*/ 174171 w 2908662"/>
                  <a:gd name="connsiteY4" fmla="*/ 2255520 h 2264229"/>
                  <a:gd name="connsiteX5" fmla="*/ 235131 w 2908662"/>
                  <a:gd name="connsiteY5" fmla="*/ 2255520 h 2264229"/>
                  <a:gd name="connsiteX6" fmla="*/ 357051 w 2908662"/>
                  <a:gd name="connsiteY6" fmla="*/ 2203269 h 2264229"/>
                  <a:gd name="connsiteX7" fmla="*/ 400594 w 2908662"/>
                  <a:gd name="connsiteY7" fmla="*/ 2151018 h 2264229"/>
                  <a:gd name="connsiteX8" fmla="*/ 400594 w 2908662"/>
                  <a:gd name="connsiteY8" fmla="*/ 2090058 h 2264229"/>
                  <a:gd name="connsiteX9" fmla="*/ 426720 w 2908662"/>
                  <a:gd name="connsiteY9" fmla="*/ 2020389 h 2264229"/>
                  <a:gd name="connsiteX10" fmla="*/ 452845 w 2908662"/>
                  <a:gd name="connsiteY10" fmla="*/ 1994263 h 2264229"/>
                  <a:gd name="connsiteX11" fmla="*/ 478971 w 2908662"/>
                  <a:gd name="connsiteY11" fmla="*/ 1976846 h 2264229"/>
                  <a:gd name="connsiteX12" fmla="*/ 548640 w 2908662"/>
                  <a:gd name="connsiteY12" fmla="*/ 1976846 h 2264229"/>
                  <a:gd name="connsiteX13" fmla="*/ 644434 w 2908662"/>
                  <a:gd name="connsiteY13" fmla="*/ 1950720 h 2264229"/>
                  <a:gd name="connsiteX14" fmla="*/ 714102 w 2908662"/>
                  <a:gd name="connsiteY14" fmla="*/ 1907178 h 2264229"/>
                  <a:gd name="connsiteX15" fmla="*/ 775062 w 2908662"/>
                  <a:gd name="connsiteY15" fmla="*/ 1889760 h 2264229"/>
                  <a:gd name="connsiteX16" fmla="*/ 844731 w 2908662"/>
                  <a:gd name="connsiteY16" fmla="*/ 1846218 h 2264229"/>
                  <a:gd name="connsiteX17" fmla="*/ 844731 w 2908662"/>
                  <a:gd name="connsiteY17" fmla="*/ 1793966 h 2264229"/>
                  <a:gd name="connsiteX18" fmla="*/ 862148 w 2908662"/>
                  <a:gd name="connsiteY18" fmla="*/ 1767840 h 2264229"/>
                  <a:gd name="connsiteX19" fmla="*/ 879565 w 2908662"/>
                  <a:gd name="connsiteY19" fmla="*/ 1759132 h 2264229"/>
                  <a:gd name="connsiteX20" fmla="*/ 931817 w 2908662"/>
                  <a:gd name="connsiteY20" fmla="*/ 1733006 h 2264229"/>
                  <a:gd name="connsiteX21" fmla="*/ 975360 w 2908662"/>
                  <a:gd name="connsiteY21" fmla="*/ 1715589 h 2264229"/>
                  <a:gd name="connsiteX22" fmla="*/ 1010194 w 2908662"/>
                  <a:gd name="connsiteY22" fmla="*/ 1672046 h 2264229"/>
                  <a:gd name="connsiteX23" fmla="*/ 1018902 w 2908662"/>
                  <a:gd name="connsiteY23" fmla="*/ 1637212 h 2264229"/>
                  <a:gd name="connsiteX24" fmla="*/ 1062445 w 2908662"/>
                  <a:gd name="connsiteY24" fmla="*/ 1593669 h 2264229"/>
                  <a:gd name="connsiteX25" fmla="*/ 1062445 w 2908662"/>
                  <a:gd name="connsiteY25" fmla="*/ 1593669 h 2264229"/>
                  <a:gd name="connsiteX26" fmla="*/ 1097280 w 2908662"/>
                  <a:gd name="connsiteY26" fmla="*/ 1506583 h 2264229"/>
                  <a:gd name="connsiteX27" fmla="*/ 1071154 w 2908662"/>
                  <a:gd name="connsiteY27" fmla="*/ 1471749 h 2264229"/>
                  <a:gd name="connsiteX28" fmla="*/ 1071154 w 2908662"/>
                  <a:gd name="connsiteY28" fmla="*/ 1419498 h 2264229"/>
                  <a:gd name="connsiteX29" fmla="*/ 1071154 w 2908662"/>
                  <a:gd name="connsiteY29" fmla="*/ 1358538 h 2264229"/>
                  <a:gd name="connsiteX30" fmla="*/ 1053737 w 2908662"/>
                  <a:gd name="connsiteY30" fmla="*/ 1306286 h 2264229"/>
                  <a:gd name="connsiteX31" fmla="*/ 1053737 w 2908662"/>
                  <a:gd name="connsiteY31" fmla="*/ 1271452 h 2264229"/>
                  <a:gd name="connsiteX32" fmla="*/ 1071154 w 2908662"/>
                  <a:gd name="connsiteY32" fmla="*/ 1245326 h 2264229"/>
                  <a:gd name="connsiteX33" fmla="*/ 1097280 w 2908662"/>
                  <a:gd name="connsiteY33" fmla="*/ 1236618 h 2264229"/>
                  <a:gd name="connsiteX34" fmla="*/ 1158240 w 2908662"/>
                  <a:gd name="connsiteY34" fmla="*/ 1236618 h 2264229"/>
                  <a:gd name="connsiteX35" fmla="*/ 1227908 w 2908662"/>
                  <a:gd name="connsiteY35" fmla="*/ 1245326 h 2264229"/>
                  <a:gd name="connsiteX36" fmla="*/ 1236617 w 2908662"/>
                  <a:gd name="connsiteY36" fmla="*/ 1210492 h 2264229"/>
                  <a:gd name="connsiteX37" fmla="*/ 1245325 w 2908662"/>
                  <a:gd name="connsiteY37" fmla="*/ 1184366 h 2264229"/>
                  <a:gd name="connsiteX38" fmla="*/ 1280160 w 2908662"/>
                  <a:gd name="connsiteY38" fmla="*/ 1184366 h 2264229"/>
                  <a:gd name="connsiteX39" fmla="*/ 1314994 w 2908662"/>
                  <a:gd name="connsiteY39" fmla="*/ 1175658 h 2264229"/>
                  <a:gd name="connsiteX40" fmla="*/ 1314994 w 2908662"/>
                  <a:gd name="connsiteY40" fmla="*/ 1105989 h 2264229"/>
                  <a:gd name="connsiteX41" fmla="*/ 1288868 w 2908662"/>
                  <a:gd name="connsiteY41" fmla="*/ 1114698 h 2264229"/>
                  <a:gd name="connsiteX42" fmla="*/ 1254034 w 2908662"/>
                  <a:gd name="connsiteY42" fmla="*/ 1227909 h 2264229"/>
                  <a:gd name="connsiteX43" fmla="*/ 1262742 w 2908662"/>
                  <a:gd name="connsiteY43" fmla="*/ 1254035 h 2264229"/>
                  <a:gd name="connsiteX44" fmla="*/ 1314994 w 2908662"/>
                  <a:gd name="connsiteY44" fmla="*/ 1314995 h 2264229"/>
                  <a:gd name="connsiteX45" fmla="*/ 1367245 w 2908662"/>
                  <a:gd name="connsiteY45" fmla="*/ 1349829 h 2264229"/>
                  <a:gd name="connsiteX46" fmla="*/ 1375954 w 2908662"/>
                  <a:gd name="connsiteY46" fmla="*/ 1402080 h 2264229"/>
                  <a:gd name="connsiteX47" fmla="*/ 1428205 w 2908662"/>
                  <a:gd name="connsiteY47" fmla="*/ 1428206 h 2264229"/>
                  <a:gd name="connsiteX48" fmla="*/ 1445622 w 2908662"/>
                  <a:gd name="connsiteY48" fmla="*/ 1410789 h 2264229"/>
                  <a:gd name="connsiteX49" fmla="*/ 1480457 w 2908662"/>
                  <a:gd name="connsiteY49" fmla="*/ 1367246 h 2264229"/>
                  <a:gd name="connsiteX50" fmla="*/ 1497874 w 2908662"/>
                  <a:gd name="connsiteY50" fmla="*/ 1332412 h 2264229"/>
                  <a:gd name="connsiteX51" fmla="*/ 1515291 w 2908662"/>
                  <a:gd name="connsiteY51" fmla="*/ 1271452 h 2264229"/>
                  <a:gd name="connsiteX52" fmla="*/ 1532708 w 2908662"/>
                  <a:gd name="connsiteY52" fmla="*/ 1262743 h 2264229"/>
                  <a:gd name="connsiteX53" fmla="*/ 1558834 w 2908662"/>
                  <a:gd name="connsiteY53" fmla="*/ 1245326 h 2264229"/>
                  <a:gd name="connsiteX54" fmla="*/ 1576251 w 2908662"/>
                  <a:gd name="connsiteY54" fmla="*/ 1227909 h 2264229"/>
                  <a:gd name="connsiteX55" fmla="*/ 1628502 w 2908662"/>
                  <a:gd name="connsiteY55" fmla="*/ 1227909 h 2264229"/>
                  <a:gd name="connsiteX56" fmla="*/ 1689462 w 2908662"/>
                  <a:gd name="connsiteY56" fmla="*/ 1193075 h 2264229"/>
                  <a:gd name="connsiteX57" fmla="*/ 1724297 w 2908662"/>
                  <a:gd name="connsiteY57" fmla="*/ 1175658 h 2264229"/>
                  <a:gd name="connsiteX58" fmla="*/ 1724297 w 2908662"/>
                  <a:gd name="connsiteY58" fmla="*/ 1175658 h 2264229"/>
                  <a:gd name="connsiteX59" fmla="*/ 1793965 w 2908662"/>
                  <a:gd name="connsiteY59" fmla="*/ 1175658 h 2264229"/>
                  <a:gd name="connsiteX60" fmla="*/ 1776548 w 2908662"/>
                  <a:gd name="connsiteY60" fmla="*/ 1210492 h 2264229"/>
                  <a:gd name="connsiteX61" fmla="*/ 1750422 w 2908662"/>
                  <a:gd name="connsiteY61" fmla="*/ 1245326 h 2264229"/>
                  <a:gd name="connsiteX62" fmla="*/ 1724297 w 2908662"/>
                  <a:gd name="connsiteY62" fmla="*/ 1245326 h 2264229"/>
                  <a:gd name="connsiteX63" fmla="*/ 1767840 w 2908662"/>
                  <a:gd name="connsiteY63" fmla="*/ 1193075 h 2264229"/>
                  <a:gd name="connsiteX64" fmla="*/ 1767840 w 2908662"/>
                  <a:gd name="connsiteY64" fmla="*/ 1088572 h 2264229"/>
                  <a:gd name="connsiteX65" fmla="*/ 1733005 w 2908662"/>
                  <a:gd name="connsiteY65" fmla="*/ 1045029 h 2264229"/>
                  <a:gd name="connsiteX66" fmla="*/ 1680754 w 2908662"/>
                  <a:gd name="connsiteY66" fmla="*/ 1036320 h 2264229"/>
                  <a:gd name="connsiteX67" fmla="*/ 1672045 w 2908662"/>
                  <a:gd name="connsiteY67" fmla="*/ 1001486 h 2264229"/>
                  <a:gd name="connsiteX68" fmla="*/ 1663337 w 2908662"/>
                  <a:gd name="connsiteY68" fmla="*/ 923109 h 2264229"/>
                  <a:gd name="connsiteX69" fmla="*/ 1654628 w 2908662"/>
                  <a:gd name="connsiteY69" fmla="*/ 914400 h 2264229"/>
                  <a:gd name="connsiteX70" fmla="*/ 1567542 w 2908662"/>
                  <a:gd name="connsiteY70" fmla="*/ 862149 h 2264229"/>
                  <a:gd name="connsiteX71" fmla="*/ 1715588 w 2908662"/>
                  <a:gd name="connsiteY71" fmla="*/ 905692 h 2264229"/>
                  <a:gd name="connsiteX72" fmla="*/ 1715588 w 2908662"/>
                  <a:gd name="connsiteY72" fmla="*/ 949235 h 2264229"/>
                  <a:gd name="connsiteX73" fmla="*/ 1750422 w 2908662"/>
                  <a:gd name="connsiteY73" fmla="*/ 984069 h 2264229"/>
                  <a:gd name="connsiteX74" fmla="*/ 1750422 w 2908662"/>
                  <a:gd name="connsiteY74" fmla="*/ 984069 h 2264229"/>
                  <a:gd name="connsiteX75" fmla="*/ 1689462 w 2908662"/>
                  <a:gd name="connsiteY75" fmla="*/ 966652 h 2264229"/>
                  <a:gd name="connsiteX76" fmla="*/ 1619794 w 2908662"/>
                  <a:gd name="connsiteY76" fmla="*/ 792480 h 2264229"/>
                  <a:gd name="connsiteX77" fmla="*/ 1637211 w 2908662"/>
                  <a:gd name="connsiteY77" fmla="*/ 722812 h 2264229"/>
                  <a:gd name="connsiteX78" fmla="*/ 1619794 w 2908662"/>
                  <a:gd name="connsiteY78" fmla="*/ 687978 h 2264229"/>
                  <a:gd name="connsiteX79" fmla="*/ 1672045 w 2908662"/>
                  <a:gd name="connsiteY79" fmla="*/ 679269 h 2264229"/>
                  <a:gd name="connsiteX80" fmla="*/ 1672045 w 2908662"/>
                  <a:gd name="connsiteY80" fmla="*/ 661852 h 2264229"/>
                  <a:gd name="connsiteX81" fmla="*/ 1672045 w 2908662"/>
                  <a:gd name="connsiteY81" fmla="*/ 661852 h 2264229"/>
                  <a:gd name="connsiteX82" fmla="*/ 1689462 w 2908662"/>
                  <a:gd name="connsiteY82" fmla="*/ 496389 h 2264229"/>
                  <a:gd name="connsiteX83" fmla="*/ 1689462 w 2908662"/>
                  <a:gd name="connsiteY83" fmla="*/ 426720 h 2264229"/>
                  <a:gd name="connsiteX84" fmla="*/ 1654628 w 2908662"/>
                  <a:gd name="connsiteY84" fmla="*/ 409303 h 2264229"/>
                  <a:gd name="connsiteX85" fmla="*/ 1584960 w 2908662"/>
                  <a:gd name="connsiteY85" fmla="*/ 365760 h 2264229"/>
                  <a:gd name="connsiteX86" fmla="*/ 1497874 w 2908662"/>
                  <a:gd name="connsiteY86" fmla="*/ 374469 h 2264229"/>
                  <a:gd name="connsiteX87" fmla="*/ 1454331 w 2908662"/>
                  <a:gd name="connsiteY87" fmla="*/ 374469 h 2264229"/>
                  <a:gd name="connsiteX88" fmla="*/ 1436914 w 2908662"/>
                  <a:gd name="connsiteY88" fmla="*/ 330926 h 2264229"/>
                  <a:gd name="connsiteX89" fmla="*/ 1375954 w 2908662"/>
                  <a:gd name="connsiteY89" fmla="*/ 278675 h 2264229"/>
                  <a:gd name="connsiteX90" fmla="*/ 1332411 w 2908662"/>
                  <a:gd name="connsiteY90" fmla="*/ 278675 h 2264229"/>
                  <a:gd name="connsiteX91" fmla="*/ 1280160 w 2908662"/>
                  <a:gd name="connsiteY91" fmla="*/ 296092 h 2264229"/>
                  <a:gd name="connsiteX92" fmla="*/ 1254034 w 2908662"/>
                  <a:gd name="connsiteY92" fmla="*/ 322218 h 2264229"/>
                  <a:gd name="connsiteX93" fmla="*/ 1227908 w 2908662"/>
                  <a:gd name="connsiteY93" fmla="*/ 365760 h 2264229"/>
                  <a:gd name="connsiteX94" fmla="*/ 1201782 w 2908662"/>
                  <a:gd name="connsiteY94" fmla="*/ 391886 h 2264229"/>
                  <a:gd name="connsiteX95" fmla="*/ 1184365 w 2908662"/>
                  <a:gd name="connsiteY95" fmla="*/ 391886 h 2264229"/>
                  <a:gd name="connsiteX96" fmla="*/ 1158240 w 2908662"/>
                  <a:gd name="connsiteY96" fmla="*/ 339635 h 2264229"/>
                  <a:gd name="connsiteX97" fmla="*/ 1114697 w 2908662"/>
                  <a:gd name="connsiteY97" fmla="*/ 322218 h 2264229"/>
                  <a:gd name="connsiteX98" fmla="*/ 1071154 w 2908662"/>
                  <a:gd name="connsiteY98" fmla="*/ 296092 h 2264229"/>
                  <a:gd name="connsiteX99" fmla="*/ 1018902 w 2908662"/>
                  <a:gd name="connsiteY99" fmla="*/ 278675 h 2264229"/>
                  <a:gd name="connsiteX100" fmla="*/ 949234 w 2908662"/>
                  <a:gd name="connsiteY100" fmla="*/ 296092 h 2264229"/>
                  <a:gd name="connsiteX101" fmla="*/ 905691 w 2908662"/>
                  <a:gd name="connsiteY101" fmla="*/ 296092 h 2264229"/>
                  <a:gd name="connsiteX102" fmla="*/ 879565 w 2908662"/>
                  <a:gd name="connsiteY102" fmla="*/ 322218 h 2264229"/>
                  <a:gd name="connsiteX103" fmla="*/ 853440 w 2908662"/>
                  <a:gd name="connsiteY103" fmla="*/ 365760 h 2264229"/>
                  <a:gd name="connsiteX104" fmla="*/ 818605 w 2908662"/>
                  <a:gd name="connsiteY104" fmla="*/ 391886 h 2264229"/>
                  <a:gd name="connsiteX105" fmla="*/ 783771 w 2908662"/>
                  <a:gd name="connsiteY105" fmla="*/ 391886 h 2264229"/>
                  <a:gd name="connsiteX106" fmla="*/ 757645 w 2908662"/>
                  <a:gd name="connsiteY106" fmla="*/ 391886 h 2264229"/>
                  <a:gd name="connsiteX107" fmla="*/ 714102 w 2908662"/>
                  <a:gd name="connsiteY107" fmla="*/ 365760 h 2264229"/>
                  <a:gd name="connsiteX108" fmla="*/ 687977 w 2908662"/>
                  <a:gd name="connsiteY108" fmla="*/ 400595 h 2264229"/>
                  <a:gd name="connsiteX109" fmla="*/ 600891 w 2908662"/>
                  <a:gd name="connsiteY109" fmla="*/ 426720 h 2264229"/>
                  <a:gd name="connsiteX110" fmla="*/ 566057 w 2908662"/>
                  <a:gd name="connsiteY110" fmla="*/ 418012 h 2264229"/>
                  <a:gd name="connsiteX111" fmla="*/ 548640 w 2908662"/>
                  <a:gd name="connsiteY111" fmla="*/ 400595 h 2264229"/>
                  <a:gd name="connsiteX112" fmla="*/ 557348 w 2908662"/>
                  <a:gd name="connsiteY112" fmla="*/ 339635 h 2264229"/>
                  <a:gd name="connsiteX113" fmla="*/ 574765 w 2908662"/>
                  <a:gd name="connsiteY113" fmla="*/ 330926 h 2264229"/>
                  <a:gd name="connsiteX114" fmla="*/ 635725 w 2908662"/>
                  <a:gd name="connsiteY114" fmla="*/ 348343 h 2264229"/>
                  <a:gd name="connsiteX115" fmla="*/ 644434 w 2908662"/>
                  <a:gd name="connsiteY115" fmla="*/ 304800 h 2264229"/>
                  <a:gd name="connsiteX116" fmla="*/ 722811 w 2908662"/>
                  <a:gd name="connsiteY116" fmla="*/ 287383 h 2264229"/>
                  <a:gd name="connsiteX117" fmla="*/ 801188 w 2908662"/>
                  <a:gd name="connsiteY117" fmla="*/ 322218 h 2264229"/>
                  <a:gd name="connsiteX118" fmla="*/ 896982 w 2908662"/>
                  <a:gd name="connsiteY118" fmla="*/ 339635 h 2264229"/>
                  <a:gd name="connsiteX119" fmla="*/ 949234 w 2908662"/>
                  <a:gd name="connsiteY119" fmla="*/ 348343 h 2264229"/>
                  <a:gd name="connsiteX120" fmla="*/ 1027611 w 2908662"/>
                  <a:gd name="connsiteY120" fmla="*/ 348343 h 2264229"/>
                  <a:gd name="connsiteX121" fmla="*/ 1053737 w 2908662"/>
                  <a:gd name="connsiteY121" fmla="*/ 374469 h 2264229"/>
                  <a:gd name="connsiteX122" fmla="*/ 1071154 w 2908662"/>
                  <a:gd name="connsiteY122" fmla="*/ 400595 h 2264229"/>
                  <a:gd name="connsiteX123" fmla="*/ 1097280 w 2908662"/>
                  <a:gd name="connsiteY123" fmla="*/ 470263 h 2264229"/>
                  <a:gd name="connsiteX124" fmla="*/ 1105988 w 2908662"/>
                  <a:gd name="connsiteY124" fmla="*/ 478972 h 2264229"/>
                  <a:gd name="connsiteX125" fmla="*/ 1079862 w 2908662"/>
                  <a:gd name="connsiteY125" fmla="*/ 522515 h 2264229"/>
                  <a:gd name="connsiteX126" fmla="*/ 1079862 w 2908662"/>
                  <a:gd name="connsiteY126" fmla="*/ 522515 h 2264229"/>
                  <a:gd name="connsiteX127" fmla="*/ 1184365 w 2908662"/>
                  <a:gd name="connsiteY127" fmla="*/ 531223 h 2264229"/>
                  <a:gd name="connsiteX128" fmla="*/ 1219200 w 2908662"/>
                  <a:gd name="connsiteY128" fmla="*/ 548640 h 2264229"/>
                  <a:gd name="connsiteX129" fmla="*/ 1245325 w 2908662"/>
                  <a:gd name="connsiteY129" fmla="*/ 566058 h 2264229"/>
                  <a:gd name="connsiteX130" fmla="*/ 1245325 w 2908662"/>
                  <a:gd name="connsiteY130" fmla="*/ 566058 h 2264229"/>
                  <a:gd name="connsiteX131" fmla="*/ 1402080 w 2908662"/>
                  <a:gd name="connsiteY131" fmla="*/ 627018 h 2264229"/>
                  <a:gd name="connsiteX132" fmla="*/ 1471748 w 2908662"/>
                  <a:gd name="connsiteY132" fmla="*/ 670560 h 2264229"/>
                  <a:gd name="connsiteX133" fmla="*/ 1497874 w 2908662"/>
                  <a:gd name="connsiteY133" fmla="*/ 696686 h 2264229"/>
                  <a:gd name="connsiteX134" fmla="*/ 1576251 w 2908662"/>
                  <a:gd name="connsiteY134" fmla="*/ 757646 h 2264229"/>
                  <a:gd name="connsiteX135" fmla="*/ 1619794 w 2908662"/>
                  <a:gd name="connsiteY135" fmla="*/ 801189 h 2264229"/>
                  <a:gd name="connsiteX136" fmla="*/ 1689462 w 2908662"/>
                  <a:gd name="connsiteY136" fmla="*/ 757646 h 2264229"/>
                  <a:gd name="connsiteX137" fmla="*/ 1715588 w 2908662"/>
                  <a:gd name="connsiteY137" fmla="*/ 731520 h 2264229"/>
                  <a:gd name="connsiteX138" fmla="*/ 1637211 w 2908662"/>
                  <a:gd name="connsiteY138" fmla="*/ 757646 h 2264229"/>
                  <a:gd name="connsiteX139" fmla="*/ 1654628 w 2908662"/>
                  <a:gd name="connsiteY139" fmla="*/ 722812 h 2264229"/>
                  <a:gd name="connsiteX140" fmla="*/ 1672045 w 2908662"/>
                  <a:gd name="connsiteY140" fmla="*/ 687978 h 2264229"/>
                  <a:gd name="connsiteX141" fmla="*/ 1724297 w 2908662"/>
                  <a:gd name="connsiteY141" fmla="*/ 748938 h 2264229"/>
                  <a:gd name="connsiteX142" fmla="*/ 1733005 w 2908662"/>
                  <a:gd name="connsiteY142" fmla="*/ 722812 h 2264229"/>
                  <a:gd name="connsiteX143" fmla="*/ 1741714 w 2908662"/>
                  <a:gd name="connsiteY143" fmla="*/ 679269 h 2264229"/>
                  <a:gd name="connsiteX144" fmla="*/ 1750422 w 2908662"/>
                  <a:gd name="connsiteY144" fmla="*/ 627018 h 2264229"/>
                  <a:gd name="connsiteX145" fmla="*/ 1689462 w 2908662"/>
                  <a:gd name="connsiteY145" fmla="*/ 609600 h 2264229"/>
                  <a:gd name="connsiteX146" fmla="*/ 1663337 w 2908662"/>
                  <a:gd name="connsiteY146" fmla="*/ 574766 h 2264229"/>
                  <a:gd name="connsiteX147" fmla="*/ 1672045 w 2908662"/>
                  <a:gd name="connsiteY147" fmla="*/ 557349 h 2264229"/>
                  <a:gd name="connsiteX148" fmla="*/ 1654628 w 2908662"/>
                  <a:gd name="connsiteY148" fmla="*/ 444138 h 2264229"/>
                  <a:gd name="connsiteX149" fmla="*/ 1654628 w 2908662"/>
                  <a:gd name="connsiteY149" fmla="*/ 444138 h 2264229"/>
                  <a:gd name="connsiteX150" fmla="*/ 1698171 w 2908662"/>
                  <a:gd name="connsiteY150" fmla="*/ 452846 h 2264229"/>
                  <a:gd name="connsiteX151" fmla="*/ 1741714 w 2908662"/>
                  <a:gd name="connsiteY151" fmla="*/ 539932 h 2264229"/>
                  <a:gd name="connsiteX152" fmla="*/ 1759131 w 2908662"/>
                  <a:gd name="connsiteY152" fmla="*/ 539932 h 2264229"/>
                  <a:gd name="connsiteX153" fmla="*/ 1776548 w 2908662"/>
                  <a:gd name="connsiteY153" fmla="*/ 531223 h 2264229"/>
                  <a:gd name="connsiteX154" fmla="*/ 1793965 w 2908662"/>
                  <a:gd name="connsiteY154" fmla="*/ 496389 h 2264229"/>
                  <a:gd name="connsiteX155" fmla="*/ 1820091 w 2908662"/>
                  <a:gd name="connsiteY155" fmla="*/ 496389 h 2264229"/>
                  <a:gd name="connsiteX156" fmla="*/ 1846217 w 2908662"/>
                  <a:gd name="connsiteY156" fmla="*/ 513806 h 2264229"/>
                  <a:gd name="connsiteX157" fmla="*/ 1881051 w 2908662"/>
                  <a:gd name="connsiteY157" fmla="*/ 539932 h 2264229"/>
                  <a:gd name="connsiteX158" fmla="*/ 1924594 w 2908662"/>
                  <a:gd name="connsiteY158" fmla="*/ 548640 h 2264229"/>
                  <a:gd name="connsiteX159" fmla="*/ 1942011 w 2908662"/>
                  <a:gd name="connsiteY159" fmla="*/ 539932 h 2264229"/>
                  <a:gd name="connsiteX160" fmla="*/ 1959428 w 2908662"/>
                  <a:gd name="connsiteY160" fmla="*/ 539932 h 2264229"/>
                  <a:gd name="connsiteX161" fmla="*/ 1968137 w 2908662"/>
                  <a:gd name="connsiteY161" fmla="*/ 566058 h 2264229"/>
                  <a:gd name="connsiteX162" fmla="*/ 1985554 w 2908662"/>
                  <a:gd name="connsiteY162" fmla="*/ 557349 h 2264229"/>
                  <a:gd name="connsiteX163" fmla="*/ 1994262 w 2908662"/>
                  <a:gd name="connsiteY163" fmla="*/ 609600 h 2264229"/>
                  <a:gd name="connsiteX164" fmla="*/ 2002971 w 2908662"/>
                  <a:gd name="connsiteY164" fmla="*/ 635726 h 2264229"/>
                  <a:gd name="connsiteX165" fmla="*/ 2055222 w 2908662"/>
                  <a:gd name="connsiteY165" fmla="*/ 644435 h 2264229"/>
                  <a:gd name="connsiteX166" fmla="*/ 2124891 w 2908662"/>
                  <a:gd name="connsiteY166" fmla="*/ 670560 h 2264229"/>
                  <a:gd name="connsiteX167" fmla="*/ 2168434 w 2908662"/>
                  <a:gd name="connsiteY167" fmla="*/ 696686 h 2264229"/>
                  <a:gd name="connsiteX168" fmla="*/ 2185851 w 2908662"/>
                  <a:gd name="connsiteY168" fmla="*/ 687978 h 2264229"/>
                  <a:gd name="connsiteX169" fmla="*/ 2194560 w 2908662"/>
                  <a:gd name="connsiteY169" fmla="*/ 644435 h 2264229"/>
                  <a:gd name="connsiteX170" fmla="*/ 2211977 w 2908662"/>
                  <a:gd name="connsiteY170" fmla="*/ 609600 h 2264229"/>
                  <a:gd name="connsiteX171" fmla="*/ 2238102 w 2908662"/>
                  <a:gd name="connsiteY171" fmla="*/ 627018 h 2264229"/>
                  <a:gd name="connsiteX172" fmla="*/ 2299062 w 2908662"/>
                  <a:gd name="connsiteY172" fmla="*/ 600892 h 2264229"/>
                  <a:gd name="connsiteX173" fmla="*/ 2325188 w 2908662"/>
                  <a:gd name="connsiteY173" fmla="*/ 600892 h 2264229"/>
                  <a:gd name="connsiteX174" fmla="*/ 2386148 w 2908662"/>
                  <a:gd name="connsiteY174" fmla="*/ 618309 h 2264229"/>
                  <a:gd name="connsiteX175" fmla="*/ 2429691 w 2908662"/>
                  <a:gd name="connsiteY175" fmla="*/ 687978 h 2264229"/>
                  <a:gd name="connsiteX176" fmla="*/ 2447108 w 2908662"/>
                  <a:gd name="connsiteY176" fmla="*/ 687978 h 2264229"/>
                  <a:gd name="connsiteX177" fmla="*/ 2473234 w 2908662"/>
                  <a:gd name="connsiteY177" fmla="*/ 687978 h 2264229"/>
                  <a:gd name="connsiteX178" fmla="*/ 2490651 w 2908662"/>
                  <a:gd name="connsiteY178" fmla="*/ 722812 h 2264229"/>
                  <a:gd name="connsiteX179" fmla="*/ 2516777 w 2908662"/>
                  <a:gd name="connsiteY179" fmla="*/ 757646 h 2264229"/>
                  <a:gd name="connsiteX180" fmla="*/ 2542902 w 2908662"/>
                  <a:gd name="connsiteY180" fmla="*/ 740229 h 2264229"/>
                  <a:gd name="connsiteX181" fmla="*/ 2577737 w 2908662"/>
                  <a:gd name="connsiteY181" fmla="*/ 766355 h 2264229"/>
                  <a:gd name="connsiteX182" fmla="*/ 2586445 w 2908662"/>
                  <a:gd name="connsiteY182" fmla="*/ 775063 h 2264229"/>
                  <a:gd name="connsiteX183" fmla="*/ 2621280 w 2908662"/>
                  <a:gd name="connsiteY183" fmla="*/ 757646 h 2264229"/>
                  <a:gd name="connsiteX184" fmla="*/ 2664822 w 2908662"/>
                  <a:gd name="connsiteY184" fmla="*/ 766355 h 2264229"/>
                  <a:gd name="connsiteX185" fmla="*/ 2769325 w 2908662"/>
                  <a:gd name="connsiteY185" fmla="*/ 722812 h 2264229"/>
                  <a:gd name="connsiteX186" fmla="*/ 2812868 w 2908662"/>
                  <a:gd name="connsiteY186" fmla="*/ 705395 h 2264229"/>
                  <a:gd name="connsiteX187" fmla="*/ 2891245 w 2908662"/>
                  <a:gd name="connsiteY187" fmla="*/ 740229 h 2264229"/>
                  <a:gd name="connsiteX188" fmla="*/ 2908662 w 2908662"/>
                  <a:gd name="connsiteY188" fmla="*/ 722812 h 2264229"/>
                  <a:gd name="connsiteX189" fmla="*/ 2821577 w 2908662"/>
                  <a:gd name="connsiteY189" fmla="*/ 687978 h 2264229"/>
                  <a:gd name="connsiteX190" fmla="*/ 2795451 w 2908662"/>
                  <a:gd name="connsiteY190" fmla="*/ 618309 h 2264229"/>
                  <a:gd name="connsiteX191" fmla="*/ 2734491 w 2908662"/>
                  <a:gd name="connsiteY191" fmla="*/ 600892 h 2264229"/>
                  <a:gd name="connsiteX192" fmla="*/ 2673531 w 2908662"/>
                  <a:gd name="connsiteY192" fmla="*/ 557349 h 2264229"/>
                  <a:gd name="connsiteX193" fmla="*/ 2638697 w 2908662"/>
                  <a:gd name="connsiteY193" fmla="*/ 522515 h 2264229"/>
                  <a:gd name="connsiteX194" fmla="*/ 2621280 w 2908662"/>
                  <a:gd name="connsiteY194" fmla="*/ 470263 h 2264229"/>
                  <a:gd name="connsiteX195" fmla="*/ 2656114 w 2908662"/>
                  <a:gd name="connsiteY195" fmla="*/ 461555 h 2264229"/>
                  <a:gd name="connsiteX196" fmla="*/ 2699657 w 2908662"/>
                  <a:gd name="connsiteY196" fmla="*/ 487680 h 2264229"/>
                  <a:gd name="connsiteX197" fmla="*/ 2690948 w 2908662"/>
                  <a:gd name="connsiteY197" fmla="*/ 426720 h 2264229"/>
                  <a:gd name="connsiteX198" fmla="*/ 2673531 w 2908662"/>
                  <a:gd name="connsiteY198" fmla="*/ 391886 h 2264229"/>
                  <a:gd name="connsiteX199" fmla="*/ 2638697 w 2908662"/>
                  <a:gd name="connsiteY199" fmla="*/ 374469 h 2264229"/>
                  <a:gd name="connsiteX200" fmla="*/ 2612571 w 2908662"/>
                  <a:gd name="connsiteY200" fmla="*/ 304800 h 2264229"/>
                  <a:gd name="connsiteX201" fmla="*/ 2612571 w 2908662"/>
                  <a:gd name="connsiteY201" fmla="*/ 252549 h 2264229"/>
                  <a:gd name="connsiteX202" fmla="*/ 2612571 w 2908662"/>
                  <a:gd name="connsiteY202" fmla="*/ 217715 h 2264229"/>
                  <a:gd name="connsiteX203" fmla="*/ 2612571 w 2908662"/>
                  <a:gd name="connsiteY203" fmla="*/ 174172 h 2264229"/>
                  <a:gd name="connsiteX204" fmla="*/ 2612571 w 2908662"/>
                  <a:gd name="connsiteY204" fmla="*/ 174172 h 2264229"/>
                  <a:gd name="connsiteX205" fmla="*/ 2682240 w 2908662"/>
                  <a:gd name="connsiteY205" fmla="*/ 174172 h 2264229"/>
                  <a:gd name="connsiteX206" fmla="*/ 2682240 w 2908662"/>
                  <a:gd name="connsiteY206" fmla="*/ 200298 h 2264229"/>
                  <a:gd name="connsiteX207" fmla="*/ 2629988 w 2908662"/>
                  <a:gd name="connsiteY207" fmla="*/ 226423 h 2264229"/>
                  <a:gd name="connsiteX208" fmla="*/ 2551611 w 2908662"/>
                  <a:gd name="connsiteY208" fmla="*/ 217715 h 2264229"/>
                  <a:gd name="connsiteX209" fmla="*/ 2525485 w 2908662"/>
                  <a:gd name="connsiteY209" fmla="*/ 156755 h 2264229"/>
                  <a:gd name="connsiteX210" fmla="*/ 2516777 w 2908662"/>
                  <a:gd name="connsiteY210" fmla="*/ 139338 h 2264229"/>
                  <a:gd name="connsiteX211" fmla="*/ 2525485 w 2908662"/>
                  <a:gd name="connsiteY211" fmla="*/ 78378 h 2264229"/>
                  <a:gd name="connsiteX212" fmla="*/ 2534194 w 2908662"/>
                  <a:gd name="connsiteY212" fmla="*/ 34835 h 2264229"/>
                  <a:gd name="connsiteX213" fmla="*/ 2551611 w 2908662"/>
                  <a:gd name="connsiteY213" fmla="*/ 17418 h 2264229"/>
                  <a:gd name="connsiteX214" fmla="*/ 2560320 w 2908662"/>
                  <a:gd name="connsiteY214" fmla="*/ 0 h 2264229"/>
                  <a:gd name="connsiteX215" fmla="*/ 2560320 w 2908662"/>
                  <a:gd name="connsiteY215" fmla="*/ 0 h 2264229"/>
                  <a:gd name="connsiteX216" fmla="*/ 2629988 w 2908662"/>
                  <a:gd name="connsiteY216" fmla="*/ 87086 h 2264229"/>
                  <a:gd name="connsiteX217" fmla="*/ 2656114 w 2908662"/>
                  <a:gd name="connsiteY217" fmla="*/ 130629 h 2264229"/>
                  <a:gd name="connsiteX218" fmla="*/ 2656114 w 2908662"/>
                  <a:gd name="connsiteY218" fmla="*/ 130629 h 2264229"/>
                  <a:gd name="connsiteX219" fmla="*/ 2656114 w 2908662"/>
                  <a:gd name="connsiteY219" fmla="*/ 130629 h 2264229"/>
                  <a:gd name="connsiteX220" fmla="*/ 2656114 w 2908662"/>
                  <a:gd name="connsiteY220" fmla="*/ 130629 h 22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l="l" t="t" r="r" b="b"/>
                <a:pathLst>
                  <a:path w="2908662" h="2264229">
                    <a:moveTo>
                      <a:pt x="34834" y="2011680"/>
                    </a:moveTo>
                    <a:lnTo>
                      <a:pt x="0" y="2133600"/>
                    </a:lnTo>
                    <a:lnTo>
                      <a:pt x="43542" y="2194560"/>
                    </a:lnTo>
                    <a:lnTo>
                      <a:pt x="95794" y="2264229"/>
                    </a:lnTo>
                    <a:lnTo>
                      <a:pt x="174171" y="2255520"/>
                    </a:lnTo>
                    <a:lnTo>
                      <a:pt x="235131" y="2255520"/>
                    </a:lnTo>
                    <a:lnTo>
                      <a:pt x="357051" y="2203269"/>
                    </a:lnTo>
                    <a:lnTo>
                      <a:pt x="400594" y="2151018"/>
                    </a:lnTo>
                    <a:lnTo>
                      <a:pt x="400594" y="2090058"/>
                    </a:lnTo>
                    <a:lnTo>
                      <a:pt x="426720" y="2020389"/>
                    </a:lnTo>
                    <a:lnTo>
                      <a:pt x="452845" y="1994263"/>
                    </a:lnTo>
                    <a:lnTo>
                      <a:pt x="478971" y="1976846"/>
                    </a:lnTo>
                    <a:lnTo>
                      <a:pt x="548640" y="1976846"/>
                    </a:lnTo>
                    <a:lnTo>
                      <a:pt x="644434" y="1950720"/>
                    </a:lnTo>
                    <a:lnTo>
                      <a:pt x="714102" y="1907178"/>
                    </a:lnTo>
                    <a:lnTo>
                      <a:pt x="775062" y="1889760"/>
                    </a:lnTo>
                    <a:lnTo>
                      <a:pt x="844731" y="1846218"/>
                    </a:lnTo>
                    <a:lnTo>
                      <a:pt x="844731" y="1793966"/>
                    </a:lnTo>
                    <a:lnTo>
                      <a:pt x="862148" y="1767840"/>
                    </a:lnTo>
                    <a:lnTo>
                      <a:pt x="879565" y="1759132"/>
                    </a:lnTo>
                    <a:lnTo>
                      <a:pt x="931817" y="1733006"/>
                    </a:lnTo>
                    <a:lnTo>
                      <a:pt x="975360" y="1715589"/>
                    </a:lnTo>
                    <a:lnTo>
                      <a:pt x="1010194" y="1672046"/>
                    </a:lnTo>
                    <a:lnTo>
                      <a:pt x="1018902" y="1637212"/>
                    </a:lnTo>
                    <a:lnTo>
                      <a:pt x="1062445" y="1593669"/>
                    </a:lnTo>
                    <a:lnTo>
                      <a:pt x="1062445" y="1593669"/>
                    </a:lnTo>
                    <a:lnTo>
                      <a:pt x="1097280" y="1506583"/>
                    </a:lnTo>
                    <a:lnTo>
                      <a:pt x="1071154" y="1471749"/>
                    </a:lnTo>
                    <a:lnTo>
                      <a:pt x="1071154" y="1419498"/>
                    </a:lnTo>
                    <a:lnTo>
                      <a:pt x="1071154" y="1358538"/>
                    </a:lnTo>
                    <a:lnTo>
                      <a:pt x="1053737" y="1306286"/>
                    </a:lnTo>
                    <a:lnTo>
                      <a:pt x="1053737" y="1271452"/>
                    </a:lnTo>
                    <a:lnTo>
                      <a:pt x="1071154" y="1245326"/>
                    </a:lnTo>
                    <a:lnTo>
                      <a:pt x="1097280" y="1236618"/>
                    </a:lnTo>
                    <a:lnTo>
                      <a:pt x="1158240" y="1236618"/>
                    </a:lnTo>
                    <a:lnTo>
                      <a:pt x="1227908" y="1245326"/>
                    </a:lnTo>
                    <a:lnTo>
                      <a:pt x="1236617" y="1210492"/>
                    </a:lnTo>
                    <a:lnTo>
                      <a:pt x="1245325" y="1184366"/>
                    </a:lnTo>
                    <a:lnTo>
                      <a:pt x="1280160" y="1184366"/>
                    </a:lnTo>
                    <a:lnTo>
                      <a:pt x="1314994" y="1175658"/>
                    </a:lnTo>
                    <a:lnTo>
                      <a:pt x="1314994" y="1105989"/>
                    </a:lnTo>
                    <a:lnTo>
                      <a:pt x="1288868" y="1114698"/>
                    </a:lnTo>
                    <a:lnTo>
                      <a:pt x="1254034" y="1227909"/>
                    </a:lnTo>
                    <a:lnTo>
                      <a:pt x="1262742" y="1254035"/>
                    </a:lnTo>
                    <a:lnTo>
                      <a:pt x="1314994" y="1314995"/>
                    </a:lnTo>
                    <a:lnTo>
                      <a:pt x="1367245" y="1349829"/>
                    </a:lnTo>
                    <a:lnTo>
                      <a:pt x="1375954" y="1402080"/>
                    </a:lnTo>
                    <a:lnTo>
                      <a:pt x="1428205" y="1428206"/>
                    </a:lnTo>
                    <a:lnTo>
                      <a:pt x="1445622" y="1410789"/>
                    </a:lnTo>
                    <a:lnTo>
                      <a:pt x="1480457" y="1367246"/>
                    </a:lnTo>
                    <a:lnTo>
                      <a:pt x="1497874" y="1332412"/>
                    </a:lnTo>
                    <a:lnTo>
                      <a:pt x="1515291" y="1271452"/>
                    </a:lnTo>
                    <a:lnTo>
                      <a:pt x="1532708" y="1262743"/>
                    </a:lnTo>
                    <a:lnTo>
                      <a:pt x="1558834" y="1245326"/>
                    </a:lnTo>
                    <a:lnTo>
                      <a:pt x="1576251" y="1227909"/>
                    </a:lnTo>
                    <a:lnTo>
                      <a:pt x="1628502" y="1227909"/>
                    </a:lnTo>
                    <a:lnTo>
                      <a:pt x="1689462" y="1193075"/>
                    </a:lnTo>
                    <a:lnTo>
                      <a:pt x="1724297" y="1175658"/>
                    </a:lnTo>
                    <a:lnTo>
                      <a:pt x="1724297" y="1175658"/>
                    </a:lnTo>
                    <a:lnTo>
                      <a:pt x="1793965" y="1175658"/>
                    </a:lnTo>
                    <a:lnTo>
                      <a:pt x="1776548" y="1210492"/>
                    </a:lnTo>
                    <a:lnTo>
                      <a:pt x="1750422" y="1245326"/>
                    </a:lnTo>
                    <a:lnTo>
                      <a:pt x="1724297" y="1245326"/>
                    </a:lnTo>
                    <a:lnTo>
                      <a:pt x="1767840" y="1193075"/>
                    </a:lnTo>
                    <a:lnTo>
                      <a:pt x="1767840" y="1088572"/>
                    </a:lnTo>
                    <a:lnTo>
                      <a:pt x="1733005" y="1045029"/>
                    </a:lnTo>
                    <a:lnTo>
                      <a:pt x="1680754" y="1036320"/>
                    </a:lnTo>
                    <a:lnTo>
                      <a:pt x="1672045" y="1001486"/>
                    </a:lnTo>
                    <a:lnTo>
                      <a:pt x="1663337" y="923109"/>
                    </a:lnTo>
                    <a:lnTo>
                      <a:pt x="1654628" y="914400"/>
                    </a:lnTo>
                    <a:lnTo>
                      <a:pt x="1567542" y="862149"/>
                    </a:lnTo>
                    <a:lnTo>
                      <a:pt x="1715588" y="905692"/>
                    </a:lnTo>
                    <a:lnTo>
                      <a:pt x="1715588" y="949235"/>
                    </a:lnTo>
                    <a:lnTo>
                      <a:pt x="1750422" y="984069"/>
                    </a:lnTo>
                    <a:lnTo>
                      <a:pt x="1750422" y="984069"/>
                    </a:lnTo>
                    <a:lnTo>
                      <a:pt x="1689462" y="966652"/>
                    </a:lnTo>
                    <a:lnTo>
                      <a:pt x="1619794" y="792480"/>
                    </a:lnTo>
                    <a:lnTo>
                      <a:pt x="1637211" y="722812"/>
                    </a:lnTo>
                    <a:lnTo>
                      <a:pt x="1619794" y="687978"/>
                    </a:lnTo>
                    <a:lnTo>
                      <a:pt x="1672045" y="679269"/>
                    </a:lnTo>
                    <a:lnTo>
                      <a:pt x="1672045" y="661852"/>
                    </a:lnTo>
                    <a:lnTo>
                      <a:pt x="1672045" y="661852"/>
                    </a:lnTo>
                    <a:lnTo>
                      <a:pt x="1689462" y="496389"/>
                    </a:lnTo>
                    <a:lnTo>
                      <a:pt x="1689462" y="426720"/>
                    </a:lnTo>
                    <a:lnTo>
                      <a:pt x="1654628" y="409303"/>
                    </a:lnTo>
                    <a:lnTo>
                      <a:pt x="1584960" y="365760"/>
                    </a:lnTo>
                    <a:lnTo>
                      <a:pt x="1497874" y="374469"/>
                    </a:lnTo>
                    <a:lnTo>
                      <a:pt x="1454331" y="374469"/>
                    </a:lnTo>
                    <a:lnTo>
                      <a:pt x="1436914" y="330926"/>
                    </a:lnTo>
                    <a:lnTo>
                      <a:pt x="1375954" y="278675"/>
                    </a:lnTo>
                    <a:lnTo>
                      <a:pt x="1332411" y="278675"/>
                    </a:lnTo>
                    <a:lnTo>
                      <a:pt x="1280160" y="296092"/>
                    </a:lnTo>
                    <a:lnTo>
                      <a:pt x="1254034" y="322218"/>
                    </a:lnTo>
                    <a:lnTo>
                      <a:pt x="1227908" y="365760"/>
                    </a:lnTo>
                    <a:lnTo>
                      <a:pt x="1201782" y="391886"/>
                    </a:lnTo>
                    <a:lnTo>
                      <a:pt x="1184365" y="391886"/>
                    </a:lnTo>
                    <a:lnTo>
                      <a:pt x="1158240" y="339635"/>
                    </a:lnTo>
                    <a:lnTo>
                      <a:pt x="1114697" y="322218"/>
                    </a:lnTo>
                    <a:lnTo>
                      <a:pt x="1071154" y="296092"/>
                    </a:lnTo>
                    <a:lnTo>
                      <a:pt x="1018902" y="278675"/>
                    </a:lnTo>
                    <a:lnTo>
                      <a:pt x="949234" y="296092"/>
                    </a:lnTo>
                    <a:lnTo>
                      <a:pt x="905691" y="296092"/>
                    </a:lnTo>
                    <a:lnTo>
                      <a:pt x="879565" y="322218"/>
                    </a:lnTo>
                    <a:lnTo>
                      <a:pt x="853440" y="365760"/>
                    </a:lnTo>
                    <a:lnTo>
                      <a:pt x="818605" y="391886"/>
                    </a:lnTo>
                    <a:lnTo>
                      <a:pt x="783771" y="391886"/>
                    </a:lnTo>
                    <a:lnTo>
                      <a:pt x="757645" y="391886"/>
                    </a:lnTo>
                    <a:lnTo>
                      <a:pt x="714102" y="365760"/>
                    </a:lnTo>
                    <a:lnTo>
                      <a:pt x="687977" y="400595"/>
                    </a:lnTo>
                    <a:lnTo>
                      <a:pt x="600891" y="426720"/>
                    </a:lnTo>
                    <a:lnTo>
                      <a:pt x="566057" y="418012"/>
                    </a:lnTo>
                    <a:lnTo>
                      <a:pt x="548640" y="400595"/>
                    </a:lnTo>
                    <a:lnTo>
                      <a:pt x="557348" y="339635"/>
                    </a:lnTo>
                    <a:lnTo>
                      <a:pt x="574765" y="330926"/>
                    </a:lnTo>
                    <a:lnTo>
                      <a:pt x="635725" y="348343"/>
                    </a:lnTo>
                    <a:lnTo>
                      <a:pt x="644434" y="304800"/>
                    </a:lnTo>
                    <a:lnTo>
                      <a:pt x="722811" y="287383"/>
                    </a:lnTo>
                    <a:lnTo>
                      <a:pt x="801188" y="322218"/>
                    </a:lnTo>
                    <a:lnTo>
                      <a:pt x="896982" y="339635"/>
                    </a:lnTo>
                    <a:lnTo>
                      <a:pt x="949234" y="348343"/>
                    </a:lnTo>
                    <a:lnTo>
                      <a:pt x="1027611" y="348343"/>
                    </a:lnTo>
                    <a:lnTo>
                      <a:pt x="1053737" y="374469"/>
                    </a:lnTo>
                    <a:lnTo>
                      <a:pt x="1071154" y="400595"/>
                    </a:lnTo>
                    <a:lnTo>
                      <a:pt x="1097280" y="470263"/>
                    </a:lnTo>
                    <a:lnTo>
                      <a:pt x="1105988" y="478972"/>
                    </a:lnTo>
                    <a:lnTo>
                      <a:pt x="1079862" y="522515"/>
                    </a:lnTo>
                    <a:lnTo>
                      <a:pt x="1079862" y="522515"/>
                    </a:lnTo>
                    <a:lnTo>
                      <a:pt x="1184365" y="531223"/>
                    </a:lnTo>
                    <a:lnTo>
                      <a:pt x="1219200" y="548640"/>
                    </a:lnTo>
                    <a:lnTo>
                      <a:pt x="1245325" y="566058"/>
                    </a:lnTo>
                    <a:lnTo>
                      <a:pt x="1245325" y="566058"/>
                    </a:lnTo>
                    <a:lnTo>
                      <a:pt x="1402080" y="627018"/>
                    </a:lnTo>
                    <a:lnTo>
                      <a:pt x="1471748" y="670560"/>
                    </a:lnTo>
                    <a:lnTo>
                      <a:pt x="1497874" y="696686"/>
                    </a:lnTo>
                    <a:lnTo>
                      <a:pt x="1576251" y="757646"/>
                    </a:lnTo>
                    <a:lnTo>
                      <a:pt x="1619794" y="801189"/>
                    </a:lnTo>
                    <a:cubicBezTo>
                      <a:pt x="1643017" y="786675"/>
                      <a:pt x="1667027" y="773350"/>
                      <a:pt x="1689462" y="757646"/>
                    </a:cubicBezTo>
                    <a:cubicBezTo>
                      <a:pt x="1689474" y="757638"/>
                      <a:pt x="1711229" y="735880"/>
                      <a:pt x="1715588" y="731520"/>
                    </a:cubicBezTo>
                    <a:lnTo>
                      <a:pt x="1637211" y="757646"/>
                    </a:lnTo>
                    <a:lnTo>
                      <a:pt x="1654628" y="722812"/>
                    </a:lnTo>
                    <a:lnTo>
                      <a:pt x="1672045" y="687978"/>
                    </a:lnTo>
                    <a:lnTo>
                      <a:pt x="1724297" y="748938"/>
                    </a:lnTo>
                    <a:lnTo>
                      <a:pt x="1733005" y="722812"/>
                    </a:lnTo>
                    <a:lnTo>
                      <a:pt x="1741714" y="679269"/>
                    </a:lnTo>
                    <a:lnTo>
                      <a:pt x="1750422" y="627018"/>
                    </a:lnTo>
                    <a:lnTo>
                      <a:pt x="1689462" y="609600"/>
                    </a:lnTo>
                    <a:lnTo>
                      <a:pt x="1663337" y="574766"/>
                    </a:lnTo>
                    <a:lnTo>
                      <a:pt x="1672045" y="557349"/>
                    </a:lnTo>
                    <a:lnTo>
                      <a:pt x="1654628" y="444138"/>
                    </a:lnTo>
                    <a:lnTo>
                      <a:pt x="1654628" y="444138"/>
                    </a:lnTo>
                    <a:lnTo>
                      <a:pt x="1698171" y="452846"/>
                    </a:lnTo>
                    <a:lnTo>
                      <a:pt x="1741714" y="539932"/>
                    </a:lnTo>
                    <a:lnTo>
                      <a:pt x="1759131" y="539932"/>
                    </a:lnTo>
                    <a:lnTo>
                      <a:pt x="1776548" y="531223"/>
                    </a:lnTo>
                    <a:lnTo>
                      <a:pt x="1793965" y="496389"/>
                    </a:lnTo>
                    <a:lnTo>
                      <a:pt x="1820091" y="496389"/>
                    </a:lnTo>
                    <a:lnTo>
                      <a:pt x="1846217" y="513806"/>
                    </a:lnTo>
                    <a:lnTo>
                      <a:pt x="1881051" y="539932"/>
                    </a:lnTo>
                    <a:lnTo>
                      <a:pt x="1924594" y="548640"/>
                    </a:lnTo>
                    <a:lnTo>
                      <a:pt x="1942011" y="539932"/>
                    </a:lnTo>
                    <a:lnTo>
                      <a:pt x="1959428" y="539932"/>
                    </a:lnTo>
                    <a:lnTo>
                      <a:pt x="1968137" y="566058"/>
                    </a:lnTo>
                    <a:lnTo>
                      <a:pt x="1985554" y="557349"/>
                    </a:lnTo>
                    <a:lnTo>
                      <a:pt x="1994262" y="609600"/>
                    </a:lnTo>
                    <a:lnTo>
                      <a:pt x="2002971" y="635726"/>
                    </a:lnTo>
                    <a:lnTo>
                      <a:pt x="2055222" y="644435"/>
                    </a:lnTo>
                    <a:lnTo>
                      <a:pt x="2124891" y="670560"/>
                    </a:lnTo>
                    <a:lnTo>
                      <a:pt x="2168434" y="696686"/>
                    </a:lnTo>
                    <a:lnTo>
                      <a:pt x="2185851" y="687978"/>
                    </a:lnTo>
                    <a:lnTo>
                      <a:pt x="2194560" y="644435"/>
                    </a:lnTo>
                    <a:lnTo>
                      <a:pt x="2211977" y="609600"/>
                    </a:lnTo>
                    <a:lnTo>
                      <a:pt x="2238102" y="627018"/>
                    </a:lnTo>
                    <a:lnTo>
                      <a:pt x="2299062" y="600892"/>
                    </a:lnTo>
                    <a:lnTo>
                      <a:pt x="2325188" y="600892"/>
                    </a:lnTo>
                    <a:lnTo>
                      <a:pt x="2386148" y="618309"/>
                    </a:lnTo>
                    <a:lnTo>
                      <a:pt x="2429691" y="687978"/>
                    </a:lnTo>
                    <a:lnTo>
                      <a:pt x="2447108" y="687978"/>
                    </a:lnTo>
                    <a:lnTo>
                      <a:pt x="2473234" y="687978"/>
                    </a:lnTo>
                    <a:lnTo>
                      <a:pt x="2490651" y="722812"/>
                    </a:lnTo>
                    <a:lnTo>
                      <a:pt x="2516777" y="757646"/>
                    </a:lnTo>
                    <a:lnTo>
                      <a:pt x="2542902" y="740229"/>
                    </a:lnTo>
                    <a:lnTo>
                      <a:pt x="2577737" y="766355"/>
                    </a:lnTo>
                    <a:lnTo>
                      <a:pt x="2586445" y="775063"/>
                    </a:lnTo>
                    <a:lnTo>
                      <a:pt x="2621280" y="757646"/>
                    </a:lnTo>
                    <a:lnTo>
                      <a:pt x="2664822" y="766355"/>
                    </a:lnTo>
                    <a:lnTo>
                      <a:pt x="2769325" y="722812"/>
                    </a:lnTo>
                    <a:lnTo>
                      <a:pt x="2812868" y="705395"/>
                    </a:lnTo>
                    <a:lnTo>
                      <a:pt x="2891245" y="740229"/>
                    </a:lnTo>
                    <a:lnTo>
                      <a:pt x="2908662" y="722812"/>
                    </a:lnTo>
                    <a:lnTo>
                      <a:pt x="2821577" y="687978"/>
                    </a:lnTo>
                    <a:lnTo>
                      <a:pt x="2795451" y="618309"/>
                    </a:lnTo>
                    <a:lnTo>
                      <a:pt x="2734491" y="600892"/>
                    </a:lnTo>
                    <a:lnTo>
                      <a:pt x="2673531" y="557349"/>
                    </a:lnTo>
                    <a:lnTo>
                      <a:pt x="2638697" y="522515"/>
                    </a:lnTo>
                    <a:lnTo>
                      <a:pt x="2621280" y="470263"/>
                    </a:lnTo>
                    <a:lnTo>
                      <a:pt x="2656114" y="461555"/>
                    </a:lnTo>
                    <a:lnTo>
                      <a:pt x="2699657" y="487680"/>
                    </a:lnTo>
                    <a:lnTo>
                      <a:pt x="2690948" y="426720"/>
                    </a:lnTo>
                    <a:lnTo>
                      <a:pt x="2673531" y="391886"/>
                    </a:lnTo>
                    <a:lnTo>
                      <a:pt x="2638697" y="374469"/>
                    </a:lnTo>
                    <a:lnTo>
                      <a:pt x="2612571" y="304800"/>
                    </a:lnTo>
                    <a:lnTo>
                      <a:pt x="2612571" y="252549"/>
                    </a:lnTo>
                    <a:lnTo>
                      <a:pt x="2612571" y="217715"/>
                    </a:lnTo>
                    <a:lnTo>
                      <a:pt x="2612571" y="174172"/>
                    </a:lnTo>
                    <a:lnTo>
                      <a:pt x="2612571" y="174172"/>
                    </a:lnTo>
                    <a:lnTo>
                      <a:pt x="2682240" y="174172"/>
                    </a:lnTo>
                    <a:lnTo>
                      <a:pt x="2682240" y="200298"/>
                    </a:lnTo>
                    <a:lnTo>
                      <a:pt x="2629988" y="226423"/>
                    </a:lnTo>
                    <a:lnTo>
                      <a:pt x="2551611" y="217715"/>
                    </a:lnTo>
                    <a:lnTo>
                      <a:pt x="2525485" y="156755"/>
                    </a:lnTo>
                    <a:lnTo>
                      <a:pt x="2516777" y="139338"/>
                    </a:lnTo>
                    <a:lnTo>
                      <a:pt x="2525485" y="78378"/>
                    </a:lnTo>
                    <a:lnTo>
                      <a:pt x="2534194" y="34835"/>
                    </a:lnTo>
                    <a:lnTo>
                      <a:pt x="2551611" y="17418"/>
                    </a:lnTo>
                    <a:lnTo>
                      <a:pt x="2560320" y="0"/>
                    </a:lnTo>
                    <a:lnTo>
                      <a:pt x="2560320" y="0"/>
                    </a:lnTo>
                    <a:lnTo>
                      <a:pt x="2629988" y="87086"/>
                    </a:lnTo>
                    <a:lnTo>
                      <a:pt x="2656114" y="130629"/>
                    </a:lnTo>
                    <a:lnTo>
                      <a:pt x="2656114" y="130629"/>
                    </a:lnTo>
                    <a:lnTo>
                      <a:pt x="2656114" y="130629"/>
                    </a:lnTo>
                    <a:lnTo>
                      <a:pt x="2656114" y="130629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431383" y="3431177"/>
                <a:ext cx="13773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FF00"/>
                    </a:solidFill>
                  </a:rPr>
                  <a:t>сентябрь-</a:t>
                </a:r>
              </a:p>
              <a:p>
                <a:r>
                  <a:rPr lang="ru-RU" b="1" dirty="0" smtClean="0">
                    <a:solidFill>
                      <a:srgbClr val="FFFF00"/>
                    </a:solidFill>
                  </a:rPr>
                  <a:t>ноябрь</a:t>
                </a:r>
                <a:endParaRPr lang="ru-RU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9431383" y="2290354"/>
                <a:ext cx="243840" cy="36576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675223" y="2080011"/>
                <a:ext cx="958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август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4754880" y="3526971"/>
                <a:ext cx="2246811" cy="2481943"/>
              </a:xfrm>
              <a:custGeom>
                <a:avLst/>
                <a:gdLst>
                  <a:gd name="connsiteX0" fmla="*/ 2246811 w 2246811"/>
                  <a:gd name="connsiteY0" fmla="*/ 827315 h 2481943"/>
                  <a:gd name="connsiteX1" fmla="*/ 2185851 w 2246811"/>
                  <a:gd name="connsiteY1" fmla="*/ 844732 h 2481943"/>
                  <a:gd name="connsiteX2" fmla="*/ 2107474 w 2246811"/>
                  <a:gd name="connsiteY2" fmla="*/ 809898 h 2481943"/>
                  <a:gd name="connsiteX3" fmla="*/ 2029097 w 2246811"/>
                  <a:gd name="connsiteY3" fmla="*/ 809898 h 2481943"/>
                  <a:gd name="connsiteX4" fmla="*/ 2055223 w 2246811"/>
                  <a:gd name="connsiteY4" fmla="*/ 714103 h 2481943"/>
                  <a:gd name="connsiteX5" fmla="*/ 2020389 w 2246811"/>
                  <a:gd name="connsiteY5" fmla="*/ 714103 h 2481943"/>
                  <a:gd name="connsiteX6" fmla="*/ 1950720 w 2246811"/>
                  <a:gd name="connsiteY6" fmla="*/ 766355 h 2481943"/>
                  <a:gd name="connsiteX7" fmla="*/ 1942011 w 2246811"/>
                  <a:gd name="connsiteY7" fmla="*/ 827315 h 2481943"/>
                  <a:gd name="connsiteX8" fmla="*/ 1898469 w 2246811"/>
                  <a:gd name="connsiteY8" fmla="*/ 862149 h 2481943"/>
                  <a:gd name="connsiteX9" fmla="*/ 1881051 w 2246811"/>
                  <a:gd name="connsiteY9" fmla="*/ 914400 h 2481943"/>
                  <a:gd name="connsiteX10" fmla="*/ 1898469 w 2246811"/>
                  <a:gd name="connsiteY10" fmla="*/ 949235 h 2481943"/>
                  <a:gd name="connsiteX11" fmla="*/ 1968137 w 2246811"/>
                  <a:gd name="connsiteY11" fmla="*/ 862149 h 2481943"/>
                  <a:gd name="connsiteX12" fmla="*/ 2011680 w 2246811"/>
                  <a:gd name="connsiteY12" fmla="*/ 783772 h 2481943"/>
                  <a:gd name="connsiteX13" fmla="*/ 2037806 w 2246811"/>
                  <a:gd name="connsiteY13" fmla="*/ 687978 h 2481943"/>
                  <a:gd name="connsiteX14" fmla="*/ 1985554 w 2246811"/>
                  <a:gd name="connsiteY14" fmla="*/ 644435 h 2481943"/>
                  <a:gd name="connsiteX15" fmla="*/ 1898469 w 2246811"/>
                  <a:gd name="connsiteY15" fmla="*/ 600892 h 2481943"/>
                  <a:gd name="connsiteX16" fmla="*/ 1872343 w 2246811"/>
                  <a:gd name="connsiteY16" fmla="*/ 531223 h 2481943"/>
                  <a:gd name="connsiteX17" fmla="*/ 1863634 w 2246811"/>
                  <a:gd name="connsiteY17" fmla="*/ 496389 h 2481943"/>
                  <a:gd name="connsiteX18" fmla="*/ 1854926 w 2246811"/>
                  <a:gd name="connsiteY18" fmla="*/ 496389 h 2481943"/>
                  <a:gd name="connsiteX19" fmla="*/ 1811383 w 2246811"/>
                  <a:gd name="connsiteY19" fmla="*/ 531223 h 2481943"/>
                  <a:gd name="connsiteX20" fmla="*/ 1741714 w 2246811"/>
                  <a:gd name="connsiteY20" fmla="*/ 557349 h 2481943"/>
                  <a:gd name="connsiteX21" fmla="*/ 1733006 w 2246811"/>
                  <a:gd name="connsiteY21" fmla="*/ 627018 h 2481943"/>
                  <a:gd name="connsiteX22" fmla="*/ 1776549 w 2246811"/>
                  <a:gd name="connsiteY22" fmla="*/ 670560 h 2481943"/>
                  <a:gd name="connsiteX23" fmla="*/ 1854926 w 2246811"/>
                  <a:gd name="connsiteY23" fmla="*/ 687978 h 2481943"/>
                  <a:gd name="connsiteX24" fmla="*/ 1915886 w 2246811"/>
                  <a:gd name="connsiteY24" fmla="*/ 714103 h 2481943"/>
                  <a:gd name="connsiteX25" fmla="*/ 1959429 w 2246811"/>
                  <a:gd name="connsiteY25" fmla="*/ 775063 h 2481943"/>
                  <a:gd name="connsiteX26" fmla="*/ 2002971 w 2246811"/>
                  <a:gd name="connsiteY26" fmla="*/ 757646 h 2481943"/>
                  <a:gd name="connsiteX27" fmla="*/ 1959429 w 2246811"/>
                  <a:gd name="connsiteY27" fmla="*/ 670560 h 2481943"/>
                  <a:gd name="connsiteX28" fmla="*/ 1854926 w 2246811"/>
                  <a:gd name="connsiteY28" fmla="*/ 592183 h 2481943"/>
                  <a:gd name="connsiteX29" fmla="*/ 1741714 w 2246811"/>
                  <a:gd name="connsiteY29" fmla="*/ 548640 h 2481943"/>
                  <a:gd name="connsiteX30" fmla="*/ 1741714 w 2246811"/>
                  <a:gd name="connsiteY30" fmla="*/ 592183 h 2481943"/>
                  <a:gd name="connsiteX31" fmla="*/ 1323703 w 2246811"/>
                  <a:gd name="connsiteY31" fmla="*/ 618309 h 2481943"/>
                  <a:gd name="connsiteX32" fmla="*/ 1210491 w 2246811"/>
                  <a:gd name="connsiteY32" fmla="*/ 600892 h 2481943"/>
                  <a:gd name="connsiteX33" fmla="*/ 1166949 w 2246811"/>
                  <a:gd name="connsiteY33" fmla="*/ 600892 h 2481943"/>
                  <a:gd name="connsiteX34" fmla="*/ 1071154 w 2246811"/>
                  <a:gd name="connsiteY34" fmla="*/ 653143 h 2481943"/>
                  <a:gd name="connsiteX35" fmla="*/ 1027611 w 2246811"/>
                  <a:gd name="connsiteY35" fmla="*/ 644435 h 2481943"/>
                  <a:gd name="connsiteX36" fmla="*/ 1001486 w 2246811"/>
                  <a:gd name="connsiteY36" fmla="*/ 687978 h 2481943"/>
                  <a:gd name="connsiteX37" fmla="*/ 1071154 w 2246811"/>
                  <a:gd name="connsiteY37" fmla="*/ 809898 h 2481943"/>
                  <a:gd name="connsiteX38" fmla="*/ 1088571 w 2246811"/>
                  <a:gd name="connsiteY38" fmla="*/ 757646 h 2481943"/>
                  <a:gd name="connsiteX39" fmla="*/ 1045029 w 2246811"/>
                  <a:gd name="connsiteY39" fmla="*/ 661852 h 2481943"/>
                  <a:gd name="connsiteX40" fmla="*/ 1149531 w 2246811"/>
                  <a:gd name="connsiteY40" fmla="*/ 600892 h 2481943"/>
                  <a:gd name="connsiteX41" fmla="*/ 1140823 w 2246811"/>
                  <a:gd name="connsiteY41" fmla="*/ 548640 h 2481943"/>
                  <a:gd name="connsiteX42" fmla="*/ 1105989 w 2246811"/>
                  <a:gd name="connsiteY42" fmla="*/ 522515 h 2481943"/>
                  <a:gd name="connsiteX43" fmla="*/ 1140823 w 2246811"/>
                  <a:gd name="connsiteY43" fmla="*/ 409303 h 2481943"/>
                  <a:gd name="connsiteX44" fmla="*/ 1114697 w 2246811"/>
                  <a:gd name="connsiteY44" fmla="*/ 339635 h 2481943"/>
                  <a:gd name="connsiteX45" fmla="*/ 1062446 w 2246811"/>
                  <a:gd name="connsiteY45" fmla="*/ 330926 h 2481943"/>
                  <a:gd name="connsiteX46" fmla="*/ 992777 w 2246811"/>
                  <a:gd name="connsiteY46" fmla="*/ 357052 h 2481943"/>
                  <a:gd name="connsiteX47" fmla="*/ 896983 w 2246811"/>
                  <a:gd name="connsiteY47" fmla="*/ 400595 h 2481943"/>
                  <a:gd name="connsiteX48" fmla="*/ 853440 w 2246811"/>
                  <a:gd name="connsiteY48" fmla="*/ 383178 h 2481943"/>
                  <a:gd name="connsiteX49" fmla="*/ 827314 w 2246811"/>
                  <a:gd name="connsiteY49" fmla="*/ 452846 h 2481943"/>
                  <a:gd name="connsiteX50" fmla="*/ 818606 w 2246811"/>
                  <a:gd name="connsiteY50" fmla="*/ 487680 h 2481943"/>
                  <a:gd name="connsiteX51" fmla="*/ 801189 w 2246811"/>
                  <a:gd name="connsiteY51" fmla="*/ 487680 h 2481943"/>
                  <a:gd name="connsiteX52" fmla="*/ 748937 w 2246811"/>
                  <a:gd name="connsiteY52" fmla="*/ 444138 h 2481943"/>
                  <a:gd name="connsiteX53" fmla="*/ 757646 w 2246811"/>
                  <a:gd name="connsiteY53" fmla="*/ 400595 h 2481943"/>
                  <a:gd name="connsiteX54" fmla="*/ 757646 w 2246811"/>
                  <a:gd name="connsiteY54" fmla="*/ 365760 h 2481943"/>
                  <a:gd name="connsiteX55" fmla="*/ 775063 w 2246811"/>
                  <a:gd name="connsiteY55" fmla="*/ 339635 h 2481943"/>
                  <a:gd name="connsiteX56" fmla="*/ 766354 w 2246811"/>
                  <a:gd name="connsiteY56" fmla="*/ 296092 h 2481943"/>
                  <a:gd name="connsiteX57" fmla="*/ 705394 w 2246811"/>
                  <a:gd name="connsiteY57" fmla="*/ 330926 h 2481943"/>
                  <a:gd name="connsiteX58" fmla="*/ 705394 w 2246811"/>
                  <a:gd name="connsiteY58" fmla="*/ 330926 h 2481943"/>
                  <a:gd name="connsiteX59" fmla="*/ 740229 w 2246811"/>
                  <a:gd name="connsiteY59" fmla="*/ 461555 h 2481943"/>
                  <a:gd name="connsiteX60" fmla="*/ 757646 w 2246811"/>
                  <a:gd name="connsiteY60" fmla="*/ 374469 h 2481943"/>
                  <a:gd name="connsiteX61" fmla="*/ 775063 w 2246811"/>
                  <a:gd name="connsiteY61" fmla="*/ 296092 h 2481943"/>
                  <a:gd name="connsiteX62" fmla="*/ 862149 w 2246811"/>
                  <a:gd name="connsiteY62" fmla="*/ 235132 h 2481943"/>
                  <a:gd name="connsiteX63" fmla="*/ 957943 w 2246811"/>
                  <a:gd name="connsiteY63" fmla="*/ 182880 h 2481943"/>
                  <a:gd name="connsiteX64" fmla="*/ 957943 w 2246811"/>
                  <a:gd name="connsiteY64" fmla="*/ 78378 h 2481943"/>
                  <a:gd name="connsiteX65" fmla="*/ 931817 w 2246811"/>
                  <a:gd name="connsiteY65" fmla="*/ 26126 h 2481943"/>
                  <a:gd name="connsiteX66" fmla="*/ 975360 w 2246811"/>
                  <a:gd name="connsiteY66" fmla="*/ 0 h 2481943"/>
                  <a:gd name="connsiteX67" fmla="*/ 1010194 w 2246811"/>
                  <a:gd name="connsiteY67" fmla="*/ 69669 h 2481943"/>
                  <a:gd name="connsiteX68" fmla="*/ 1010194 w 2246811"/>
                  <a:gd name="connsiteY68" fmla="*/ 156755 h 2481943"/>
                  <a:gd name="connsiteX69" fmla="*/ 1010194 w 2246811"/>
                  <a:gd name="connsiteY69" fmla="*/ 182880 h 2481943"/>
                  <a:gd name="connsiteX70" fmla="*/ 949234 w 2246811"/>
                  <a:gd name="connsiteY70" fmla="*/ 243840 h 2481943"/>
                  <a:gd name="connsiteX71" fmla="*/ 748937 w 2246811"/>
                  <a:gd name="connsiteY71" fmla="*/ 278675 h 2481943"/>
                  <a:gd name="connsiteX72" fmla="*/ 679269 w 2246811"/>
                  <a:gd name="connsiteY72" fmla="*/ 348343 h 2481943"/>
                  <a:gd name="connsiteX73" fmla="*/ 635726 w 2246811"/>
                  <a:gd name="connsiteY73" fmla="*/ 400595 h 2481943"/>
                  <a:gd name="connsiteX74" fmla="*/ 635726 w 2246811"/>
                  <a:gd name="connsiteY74" fmla="*/ 470263 h 2481943"/>
                  <a:gd name="connsiteX75" fmla="*/ 600891 w 2246811"/>
                  <a:gd name="connsiteY75" fmla="*/ 487680 h 2481943"/>
                  <a:gd name="connsiteX76" fmla="*/ 574766 w 2246811"/>
                  <a:gd name="connsiteY76" fmla="*/ 487680 h 2481943"/>
                  <a:gd name="connsiteX77" fmla="*/ 539931 w 2246811"/>
                  <a:gd name="connsiteY77" fmla="*/ 487680 h 2481943"/>
                  <a:gd name="connsiteX78" fmla="*/ 522514 w 2246811"/>
                  <a:gd name="connsiteY78" fmla="*/ 531223 h 2481943"/>
                  <a:gd name="connsiteX79" fmla="*/ 531223 w 2246811"/>
                  <a:gd name="connsiteY79" fmla="*/ 627018 h 2481943"/>
                  <a:gd name="connsiteX80" fmla="*/ 557349 w 2246811"/>
                  <a:gd name="connsiteY80" fmla="*/ 740229 h 2481943"/>
                  <a:gd name="connsiteX81" fmla="*/ 600891 w 2246811"/>
                  <a:gd name="connsiteY81" fmla="*/ 792480 h 2481943"/>
                  <a:gd name="connsiteX82" fmla="*/ 661851 w 2246811"/>
                  <a:gd name="connsiteY82" fmla="*/ 862149 h 2481943"/>
                  <a:gd name="connsiteX83" fmla="*/ 609600 w 2246811"/>
                  <a:gd name="connsiteY83" fmla="*/ 923109 h 2481943"/>
                  <a:gd name="connsiteX84" fmla="*/ 566057 w 2246811"/>
                  <a:gd name="connsiteY84" fmla="*/ 923109 h 2481943"/>
                  <a:gd name="connsiteX85" fmla="*/ 548640 w 2246811"/>
                  <a:gd name="connsiteY85" fmla="*/ 1010195 h 2481943"/>
                  <a:gd name="connsiteX86" fmla="*/ 557349 w 2246811"/>
                  <a:gd name="connsiteY86" fmla="*/ 1149532 h 2481943"/>
                  <a:gd name="connsiteX87" fmla="*/ 566057 w 2246811"/>
                  <a:gd name="connsiteY87" fmla="*/ 1306286 h 2481943"/>
                  <a:gd name="connsiteX88" fmla="*/ 600891 w 2246811"/>
                  <a:gd name="connsiteY88" fmla="*/ 1375955 h 2481943"/>
                  <a:gd name="connsiteX89" fmla="*/ 618309 w 2246811"/>
                  <a:gd name="connsiteY89" fmla="*/ 1463040 h 2481943"/>
                  <a:gd name="connsiteX90" fmla="*/ 574766 w 2246811"/>
                  <a:gd name="connsiteY90" fmla="*/ 1497875 h 2481943"/>
                  <a:gd name="connsiteX91" fmla="*/ 505097 w 2246811"/>
                  <a:gd name="connsiteY91" fmla="*/ 1497875 h 2481943"/>
                  <a:gd name="connsiteX92" fmla="*/ 470263 w 2246811"/>
                  <a:gd name="connsiteY92" fmla="*/ 1489166 h 2481943"/>
                  <a:gd name="connsiteX93" fmla="*/ 374469 w 2246811"/>
                  <a:gd name="connsiteY93" fmla="*/ 1489166 h 2481943"/>
                  <a:gd name="connsiteX94" fmla="*/ 287383 w 2246811"/>
                  <a:gd name="connsiteY94" fmla="*/ 1506583 h 2481943"/>
                  <a:gd name="connsiteX95" fmla="*/ 243840 w 2246811"/>
                  <a:gd name="connsiteY95" fmla="*/ 1567543 h 2481943"/>
                  <a:gd name="connsiteX96" fmla="*/ 174171 w 2246811"/>
                  <a:gd name="connsiteY96" fmla="*/ 1654629 h 2481943"/>
                  <a:gd name="connsiteX97" fmla="*/ 113211 w 2246811"/>
                  <a:gd name="connsiteY97" fmla="*/ 1767840 h 2481943"/>
                  <a:gd name="connsiteX98" fmla="*/ 52251 w 2246811"/>
                  <a:gd name="connsiteY98" fmla="*/ 1889760 h 2481943"/>
                  <a:gd name="connsiteX99" fmla="*/ 52251 w 2246811"/>
                  <a:gd name="connsiteY99" fmla="*/ 1968138 h 2481943"/>
                  <a:gd name="connsiteX100" fmla="*/ 34834 w 2246811"/>
                  <a:gd name="connsiteY100" fmla="*/ 2116183 h 2481943"/>
                  <a:gd name="connsiteX101" fmla="*/ 0 w 2246811"/>
                  <a:gd name="connsiteY101" fmla="*/ 2255520 h 2481943"/>
                  <a:gd name="connsiteX102" fmla="*/ 34834 w 2246811"/>
                  <a:gd name="connsiteY102" fmla="*/ 2333898 h 2481943"/>
                  <a:gd name="connsiteX103" fmla="*/ 87086 w 2246811"/>
                  <a:gd name="connsiteY103" fmla="*/ 2447109 h 2481943"/>
                  <a:gd name="connsiteX104" fmla="*/ 156754 w 2246811"/>
                  <a:gd name="connsiteY104" fmla="*/ 2481943 h 2481943"/>
                  <a:gd name="connsiteX105" fmla="*/ 243840 w 2246811"/>
                  <a:gd name="connsiteY105" fmla="*/ 2438400 h 2481943"/>
                  <a:gd name="connsiteX106" fmla="*/ 313509 w 2246811"/>
                  <a:gd name="connsiteY106" fmla="*/ 2438400 h 2481943"/>
                  <a:gd name="connsiteX107" fmla="*/ 374469 w 2246811"/>
                  <a:gd name="connsiteY107" fmla="*/ 2377440 h 2481943"/>
                  <a:gd name="connsiteX108" fmla="*/ 444137 w 2246811"/>
                  <a:gd name="connsiteY108" fmla="*/ 2307772 h 2481943"/>
                  <a:gd name="connsiteX109" fmla="*/ 478971 w 2246811"/>
                  <a:gd name="connsiteY109" fmla="*/ 2246812 h 2481943"/>
                  <a:gd name="connsiteX110" fmla="*/ 470263 w 2246811"/>
                  <a:gd name="connsiteY110" fmla="*/ 2168435 h 2481943"/>
                  <a:gd name="connsiteX111" fmla="*/ 426720 w 2246811"/>
                  <a:gd name="connsiteY111" fmla="*/ 2133600 h 2481943"/>
                  <a:gd name="connsiteX112" fmla="*/ 391886 w 2246811"/>
                  <a:gd name="connsiteY112" fmla="*/ 2037806 h 2481943"/>
                  <a:gd name="connsiteX113" fmla="*/ 452846 w 2246811"/>
                  <a:gd name="connsiteY113" fmla="*/ 2081349 h 2481943"/>
                  <a:gd name="connsiteX114" fmla="*/ 513806 w 2246811"/>
                  <a:gd name="connsiteY114" fmla="*/ 2011680 h 2481943"/>
                  <a:gd name="connsiteX115" fmla="*/ 496389 w 2246811"/>
                  <a:gd name="connsiteY115" fmla="*/ 1959429 h 2481943"/>
                  <a:gd name="connsiteX116" fmla="*/ 522514 w 2246811"/>
                  <a:gd name="connsiteY116" fmla="*/ 1898469 h 2481943"/>
                  <a:gd name="connsiteX117" fmla="*/ 548640 w 2246811"/>
                  <a:gd name="connsiteY117" fmla="*/ 1854926 h 2481943"/>
                  <a:gd name="connsiteX118" fmla="*/ 548640 w 2246811"/>
                  <a:gd name="connsiteY118" fmla="*/ 1802675 h 2481943"/>
                  <a:gd name="connsiteX119" fmla="*/ 461554 w 2246811"/>
                  <a:gd name="connsiteY119" fmla="*/ 1811383 h 2481943"/>
                  <a:gd name="connsiteX120" fmla="*/ 418011 w 2246811"/>
                  <a:gd name="connsiteY120" fmla="*/ 1785258 h 2481943"/>
                  <a:gd name="connsiteX121" fmla="*/ 339634 w 2246811"/>
                  <a:gd name="connsiteY121" fmla="*/ 1837509 h 2481943"/>
                  <a:gd name="connsiteX122" fmla="*/ 182880 w 2246811"/>
                  <a:gd name="connsiteY122" fmla="*/ 1872343 h 2481943"/>
                  <a:gd name="connsiteX123" fmla="*/ 95794 w 2246811"/>
                  <a:gd name="connsiteY123" fmla="*/ 1785258 h 2481943"/>
                  <a:gd name="connsiteX124" fmla="*/ 34834 w 2246811"/>
                  <a:gd name="connsiteY124" fmla="*/ 1898469 h 2481943"/>
                  <a:gd name="connsiteX125" fmla="*/ 121920 w 2246811"/>
                  <a:gd name="connsiteY125" fmla="*/ 1985555 h 2481943"/>
                  <a:gd name="connsiteX126" fmla="*/ 278674 w 2246811"/>
                  <a:gd name="connsiteY126" fmla="*/ 1846218 h 2481943"/>
                  <a:gd name="connsiteX127" fmla="*/ 383177 w 2246811"/>
                  <a:gd name="connsiteY127" fmla="*/ 1811383 h 2481943"/>
                  <a:gd name="connsiteX128" fmla="*/ 348343 w 2246811"/>
                  <a:gd name="connsiteY128" fmla="*/ 1933303 h 2481943"/>
                  <a:gd name="connsiteX129" fmla="*/ 330926 w 2246811"/>
                  <a:gd name="connsiteY129" fmla="*/ 2020389 h 2481943"/>
                  <a:gd name="connsiteX130" fmla="*/ 330926 w 2246811"/>
                  <a:gd name="connsiteY130" fmla="*/ 2124892 h 2481943"/>
                  <a:gd name="connsiteX131" fmla="*/ 426720 w 2246811"/>
                  <a:gd name="connsiteY131" fmla="*/ 2177143 h 2481943"/>
                  <a:gd name="connsiteX132" fmla="*/ 461554 w 2246811"/>
                  <a:gd name="connsiteY132" fmla="*/ 2055223 h 2481943"/>
                  <a:gd name="connsiteX133" fmla="*/ 461554 w 2246811"/>
                  <a:gd name="connsiteY133" fmla="*/ 1994263 h 2481943"/>
                  <a:gd name="connsiteX134" fmla="*/ 409303 w 2246811"/>
                  <a:gd name="connsiteY134" fmla="*/ 1942012 h 2481943"/>
                  <a:gd name="connsiteX135" fmla="*/ 296091 w 2246811"/>
                  <a:gd name="connsiteY135" fmla="*/ 1968138 h 2481943"/>
                  <a:gd name="connsiteX136" fmla="*/ 191589 w 2246811"/>
                  <a:gd name="connsiteY136" fmla="*/ 1985555 h 2481943"/>
                  <a:gd name="connsiteX137" fmla="*/ 165463 w 2246811"/>
                  <a:gd name="connsiteY137" fmla="*/ 1846218 h 2481943"/>
                  <a:gd name="connsiteX138" fmla="*/ 217714 w 2246811"/>
                  <a:gd name="connsiteY138" fmla="*/ 1741715 h 2481943"/>
                  <a:gd name="connsiteX139" fmla="*/ 278674 w 2246811"/>
                  <a:gd name="connsiteY139" fmla="*/ 1698172 h 2481943"/>
                  <a:gd name="connsiteX140" fmla="*/ 313509 w 2246811"/>
                  <a:gd name="connsiteY140" fmla="*/ 1628503 h 2481943"/>
                  <a:gd name="connsiteX141" fmla="*/ 313509 w 2246811"/>
                  <a:gd name="connsiteY141" fmla="*/ 1602378 h 2481943"/>
                  <a:gd name="connsiteX142" fmla="*/ 313509 w 2246811"/>
                  <a:gd name="connsiteY142" fmla="*/ 1593669 h 248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2246811" h="2481943">
                    <a:moveTo>
                      <a:pt x="2246811" y="827315"/>
                    </a:moveTo>
                    <a:lnTo>
                      <a:pt x="2185851" y="844732"/>
                    </a:lnTo>
                    <a:lnTo>
                      <a:pt x="2107474" y="809898"/>
                    </a:lnTo>
                    <a:lnTo>
                      <a:pt x="2029097" y="809898"/>
                    </a:lnTo>
                    <a:lnTo>
                      <a:pt x="2055223" y="714103"/>
                    </a:lnTo>
                    <a:lnTo>
                      <a:pt x="2020389" y="714103"/>
                    </a:lnTo>
                    <a:lnTo>
                      <a:pt x="1950720" y="766355"/>
                    </a:lnTo>
                    <a:lnTo>
                      <a:pt x="1942011" y="827315"/>
                    </a:lnTo>
                    <a:lnTo>
                      <a:pt x="1898469" y="862149"/>
                    </a:lnTo>
                    <a:lnTo>
                      <a:pt x="1881051" y="914400"/>
                    </a:lnTo>
                    <a:lnTo>
                      <a:pt x="1898469" y="949235"/>
                    </a:lnTo>
                    <a:lnTo>
                      <a:pt x="1968137" y="862149"/>
                    </a:lnTo>
                    <a:lnTo>
                      <a:pt x="2011680" y="783772"/>
                    </a:lnTo>
                    <a:lnTo>
                      <a:pt x="2037806" y="687978"/>
                    </a:lnTo>
                    <a:lnTo>
                      <a:pt x="1985554" y="644435"/>
                    </a:lnTo>
                    <a:lnTo>
                      <a:pt x="1898469" y="600892"/>
                    </a:lnTo>
                    <a:lnTo>
                      <a:pt x="1872343" y="531223"/>
                    </a:lnTo>
                    <a:lnTo>
                      <a:pt x="1863634" y="496389"/>
                    </a:lnTo>
                    <a:lnTo>
                      <a:pt x="1854926" y="496389"/>
                    </a:lnTo>
                    <a:lnTo>
                      <a:pt x="1811383" y="531223"/>
                    </a:lnTo>
                    <a:lnTo>
                      <a:pt x="1741714" y="557349"/>
                    </a:lnTo>
                    <a:lnTo>
                      <a:pt x="1733006" y="627018"/>
                    </a:lnTo>
                    <a:lnTo>
                      <a:pt x="1776549" y="670560"/>
                    </a:lnTo>
                    <a:lnTo>
                      <a:pt x="1854926" y="687978"/>
                    </a:lnTo>
                    <a:lnTo>
                      <a:pt x="1915886" y="714103"/>
                    </a:lnTo>
                    <a:lnTo>
                      <a:pt x="1959429" y="775063"/>
                    </a:lnTo>
                    <a:lnTo>
                      <a:pt x="2002971" y="757646"/>
                    </a:lnTo>
                    <a:lnTo>
                      <a:pt x="1959429" y="670560"/>
                    </a:lnTo>
                    <a:lnTo>
                      <a:pt x="1854926" y="592183"/>
                    </a:lnTo>
                    <a:lnTo>
                      <a:pt x="1741714" y="548640"/>
                    </a:lnTo>
                    <a:lnTo>
                      <a:pt x="1741714" y="592183"/>
                    </a:lnTo>
                    <a:lnTo>
                      <a:pt x="1323703" y="618309"/>
                    </a:lnTo>
                    <a:lnTo>
                      <a:pt x="1210491" y="600892"/>
                    </a:lnTo>
                    <a:lnTo>
                      <a:pt x="1166949" y="600892"/>
                    </a:lnTo>
                    <a:lnTo>
                      <a:pt x="1071154" y="653143"/>
                    </a:lnTo>
                    <a:lnTo>
                      <a:pt x="1027611" y="644435"/>
                    </a:lnTo>
                    <a:lnTo>
                      <a:pt x="1001486" y="687978"/>
                    </a:lnTo>
                    <a:lnTo>
                      <a:pt x="1071154" y="809898"/>
                    </a:lnTo>
                    <a:lnTo>
                      <a:pt x="1088571" y="757646"/>
                    </a:lnTo>
                    <a:lnTo>
                      <a:pt x="1045029" y="661852"/>
                    </a:lnTo>
                    <a:lnTo>
                      <a:pt x="1149531" y="600892"/>
                    </a:lnTo>
                    <a:lnTo>
                      <a:pt x="1140823" y="548640"/>
                    </a:lnTo>
                    <a:lnTo>
                      <a:pt x="1105989" y="522515"/>
                    </a:lnTo>
                    <a:lnTo>
                      <a:pt x="1140823" y="409303"/>
                    </a:lnTo>
                    <a:lnTo>
                      <a:pt x="1114697" y="339635"/>
                    </a:lnTo>
                    <a:lnTo>
                      <a:pt x="1062446" y="330926"/>
                    </a:lnTo>
                    <a:lnTo>
                      <a:pt x="992777" y="357052"/>
                    </a:lnTo>
                    <a:lnTo>
                      <a:pt x="896983" y="400595"/>
                    </a:lnTo>
                    <a:lnTo>
                      <a:pt x="853440" y="383178"/>
                    </a:lnTo>
                    <a:lnTo>
                      <a:pt x="827314" y="452846"/>
                    </a:lnTo>
                    <a:lnTo>
                      <a:pt x="818606" y="487680"/>
                    </a:lnTo>
                    <a:lnTo>
                      <a:pt x="801189" y="487680"/>
                    </a:lnTo>
                    <a:lnTo>
                      <a:pt x="748937" y="444138"/>
                    </a:lnTo>
                    <a:lnTo>
                      <a:pt x="757646" y="400595"/>
                    </a:lnTo>
                    <a:lnTo>
                      <a:pt x="757646" y="365760"/>
                    </a:lnTo>
                    <a:lnTo>
                      <a:pt x="775063" y="339635"/>
                    </a:lnTo>
                    <a:lnTo>
                      <a:pt x="766354" y="296092"/>
                    </a:lnTo>
                    <a:lnTo>
                      <a:pt x="705394" y="330926"/>
                    </a:lnTo>
                    <a:lnTo>
                      <a:pt x="705394" y="330926"/>
                    </a:lnTo>
                    <a:lnTo>
                      <a:pt x="740229" y="461555"/>
                    </a:lnTo>
                    <a:lnTo>
                      <a:pt x="757646" y="374469"/>
                    </a:lnTo>
                    <a:lnTo>
                      <a:pt x="775063" y="296092"/>
                    </a:lnTo>
                    <a:lnTo>
                      <a:pt x="862149" y="235132"/>
                    </a:lnTo>
                    <a:lnTo>
                      <a:pt x="957943" y="182880"/>
                    </a:lnTo>
                    <a:lnTo>
                      <a:pt x="957943" y="78378"/>
                    </a:lnTo>
                    <a:lnTo>
                      <a:pt x="931817" y="26126"/>
                    </a:lnTo>
                    <a:lnTo>
                      <a:pt x="975360" y="0"/>
                    </a:lnTo>
                    <a:lnTo>
                      <a:pt x="1010194" y="69669"/>
                    </a:lnTo>
                    <a:lnTo>
                      <a:pt x="1010194" y="156755"/>
                    </a:lnTo>
                    <a:lnTo>
                      <a:pt x="1010194" y="182880"/>
                    </a:lnTo>
                    <a:lnTo>
                      <a:pt x="949234" y="243840"/>
                    </a:lnTo>
                    <a:lnTo>
                      <a:pt x="748937" y="278675"/>
                    </a:lnTo>
                    <a:lnTo>
                      <a:pt x="679269" y="348343"/>
                    </a:lnTo>
                    <a:lnTo>
                      <a:pt x="635726" y="400595"/>
                    </a:lnTo>
                    <a:lnTo>
                      <a:pt x="635726" y="470263"/>
                    </a:lnTo>
                    <a:lnTo>
                      <a:pt x="600891" y="487680"/>
                    </a:lnTo>
                    <a:lnTo>
                      <a:pt x="574766" y="487680"/>
                    </a:lnTo>
                    <a:lnTo>
                      <a:pt x="539931" y="487680"/>
                    </a:lnTo>
                    <a:lnTo>
                      <a:pt x="522514" y="531223"/>
                    </a:lnTo>
                    <a:lnTo>
                      <a:pt x="531223" y="627018"/>
                    </a:lnTo>
                    <a:lnTo>
                      <a:pt x="557349" y="740229"/>
                    </a:lnTo>
                    <a:lnTo>
                      <a:pt x="600891" y="792480"/>
                    </a:lnTo>
                    <a:lnTo>
                      <a:pt x="661851" y="862149"/>
                    </a:lnTo>
                    <a:lnTo>
                      <a:pt x="609600" y="923109"/>
                    </a:lnTo>
                    <a:lnTo>
                      <a:pt x="566057" y="923109"/>
                    </a:lnTo>
                    <a:lnTo>
                      <a:pt x="548640" y="1010195"/>
                    </a:lnTo>
                    <a:lnTo>
                      <a:pt x="557349" y="1149532"/>
                    </a:lnTo>
                    <a:lnTo>
                      <a:pt x="566057" y="1306286"/>
                    </a:lnTo>
                    <a:lnTo>
                      <a:pt x="600891" y="1375955"/>
                    </a:lnTo>
                    <a:lnTo>
                      <a:pt x="618309" y="1463040"/>
                    </a:lnTo>
                    <a:lnTo>
                      <a:pt x="574766" y="1497875"/>
                    </a:lnTo>
                    <a:lnTo>
                      <a:pt x="505097" y="1497875"/>
                    </a:lnTo>
                    <a:lnTo>
                      <a:pt x="470263" y="1489166"/>
                    </a:lnTo>
                    <a:lnTo>
                      <a:pt x="374469" y="1489166"/>
                    </a:lnTo>
                    <a:lnTo>
                      <a:pt x="287383" y="1506583"/>
                    </a:lnTo>
                    <a:lnTo>
                      <a:pt x="243840" y="1567543"/>
                    </a:lnTo>
                    <a:lnTo>
                      <a:pt x="174171" y="1654629"/>
                    </a:lnTo>
                    <a:lnTo>
                      <a:pt x="113211" y="1767840"/>
                    </a:lnTo>
                    <a:lnTo>
                      <a:pt x="52251" y="1889760"/>
                    </a:lnTo>
                    <a:lnTo>
                      <a:pt x="52251" y="1968138"/>
                    </a:lnTo>
                    <a:lnTo>
                      <a:pt x="34834" y="2116183"/>
                    </a:lnTo>
                    <a:lnTo>
                      <a:pt x="0" y="2255520"/>
                    </a:lnTo>
                    <a:lnTo>
                      <a:pt x="34834" y="2333898"/>
                    </a:lnTo>
                    <a:lnTo>
                      <a:pt x="87086" y="2447109"/>
                    </a:lnTo>
                    <a:lnTo>
                      <a:pt x="156754" y="2481943"/>
                    </a:lnTo>
                    <a:lnTo>
                      <a:pt x="243840" y="2438400"/>
                    </a:lnTo>
                    <a:lnTo>
                      <a:pt x="313509" y="2438400"/>
                    </a:lnTo>
                    <a:lnTo>
                      <a:pt x="374469" y="2377440"/>
                    </a:lnTo>
                    <a:lnTo>
                      <a:pt x="444137" y="2307772"/>
                    </a:lnTo>
                    <a:lnTo>
                      <a:pt x="478971" y="2246812"/>
                    </a:lnTo>
                    <a:lnTo>
                      <a:pt x="470263" y="2168435"/>
                    </a:lnTo>
                    <a:lnTo>
                      <a:pt x="426720" y="2133600"/>
                    </a:lnTo>
                    <a:lnTo>
                      <a:pt x="391886" y="2037806"/>
                    </a:lnTo>
                    <a:lnTo>
                      <a:pt x="452846" y="2081349"/>
                    </a:lnTo>
                    <a:lnTo>
                      <a:pt x="513806" y="2011680"/>
                    </a:lnTo>
                    <a:lnTo>
                      <a:pt x="496389" y="1959429"/>
                    </a:lnTo>
                    <a:lnTo>
                      <a:pt x="522514" y="1898469"/>
                    </a:lnTo>
                    <a:lnTo>
                      <a:pt x="548640" y="1854926"/>
                    </a:lnTo>
                    <a:lnTo>
                      <a:pt x="548640" y="1802675"/>
                    </a:lnTo>
                    <a:lnTo>
                      <a:pt x="461554" y="1811383"/>
                    </a:lnTo>
                    <a:lnTo>
                      <a:pt x="418011" y="1785258"/>
                    </a:lnTo>
                    <a:lnTo>
                      <a:pt x="339634" y="1837509"/>
                    </a:lnTo>
                    <a:lnTo>
                      <a:pt x="182880" y="1872343"/>
                    </a:lnTo>
                    <a:lnTo>
                      <a:pt x="95794" y="1785258"/>
                    </a:lnTo>
                    <a:lnTo>
                      <a:pt x="34834" y="1898469"/>
                    </a:lnTo>
                    <a:lnTo>
                      <a:pt x="121920" y="1985555"/>
                    </a:lnTo>
                    <a:lnTo>
                      <a:pt x="278674" y="1846218"/>
                    </a:lnTo>
                    <a:lnTo>
                      <a:pt x="383177" y="1811383"/>
                    </a:lnTo>
                    <a:lnTo>
                      <a:pt x="348343" y="1933303"/>
                    </a:lnTo>
                    <a:lnTo>
                      <a:pt x="330926" y="2020389"/>
                    </a:lnTo>
                    <a:lnTo>
                      <a:pt x="330926" y="2124892"/>
                    </a:lnTo>
                    <a:lnTo>
                      <a:pt x="426720" y="2177143"/>
                    </a:lnTo>
                    <a:lnTo>
                      <a:pt x="461554" y="2055223"/>
                    </a:lnTo>
                    <a:lnTo>
                      <a:pt x="461554" y="1994263"/>
                    </a:lnTo>
                    <a:lnTo>
                      <a:pt x="409303" y="1942012"/>
                    </a:lnTo>
                    <a:lnTo>
                      <a:pt x="296091" y="1968138"/>
                    </a:lnTo>
                    <a:lnTo>
                      <a:pt x="191589" y="1985555"/>
                    </a:lnTo>
                    <a:lnTo>
                      <a:pt x="165463" y="1846218"/>
                    </a:lnTo>
                    <a:lnTo>
                      <a:pt x="217714" y="1741715"/>
                    </a:lnTo>
                    <a:lnTo>
                      <a:pt x="278674" y="1698172"/>
                    </a:lnTo>
                    <a:lnTo>
                      <a:pt x="313509" y="1628503"/>
                    </a:lnTo>
                    <a:lnTo>
                      <a:pt x="313509" y="1602378"/>
                    </a:lnTo>
                    <a:lnTo>
                      <a:pt x="313509" y="1593669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373117" y="3177679"/>
                <a:ext cx="12747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</a:rPr>
                  <a:t>декабрь-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</a:rPr>
                  <a:t>февраль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259977" y="4093029"/>
                <a:ext cx="3126377" cy="1419497"/>
              </a:xfrm>
              <a:custGeom>
                <a:avLst/>
                <a:gdLst>
                  <a:gd name="connsiteX0" fmla="*/ 3126377 w 3126377"/>
                  <a:gd name="connsiteY0" fmla="*/ 113211 h 1419497"/>
                  <a:gd name="connsiteX1" fmla="*/ 3056709 w 3126377"/>
                  <a:gd name="connsiteY1" fmla="*/ 121920 h 1419497"/>
                  <a:gd name="connsiteX2" fmla="*/ 2987040 w 3126377"/>
                  <a:gd name="connsiteY2" fmla="*/ 113211 h 1419497"/>
                  <a:gd name="connsiteX3" fmla="*/ 2943497 w 3126377"/>
                  <a:gd name="connsiteY3" fmla="*/ 148045 h 1419497"/>
                  <a:gd name="connsiteX4" fmla="*/ 2899954 w 3126377"/>
                  <a:gd name="connsiteY4" fmla="*/ 209005 h 1419497"/>
                  <a:gd name="connsiteX5" fmla="*/ 2769326 w 3126377"/>
                  <a:gd name="connsiteY5" fmla="*/ 261257 h 1419497"/>
                  <a:gd name="connsiteX6" fmla="*/ 2664823 w 3126377"/>
                  <a:gd name="connsiteY6" fmla="*/ 287382 h 1419497"/>
                  <a:gd name="connsiteX7" fmla="*/ 2638697 w 3126377"/>
                  <a:gd name="connsiteY7" fmla="*/ 304800 h 1419497"/>
                  <a:gd name="connsiteX8" fmla="*/ 2569029 w 3126377"/>
                  <a:gd name="connsiteY8" fmla="*/ 365760 h 1419497"/>
                  <a:gd name="connsiteX9" fmla="*/ 2490652 w 3126377"/>
                  <a:gd name="connsiteY9" fmla="*/ 435428 h 1419497"/>
                  <a:gd name="connsiteX10" fmla="*/ 2403566 w 3126377"/>
                  <a:gd name="connsiteY10" fmla="*/ 470262 h 1419497"/>
                  <a:gd name="connsiteX11" fmla="*/ 2342606 w 3126377"/>
                  <a:gd name="connsiteY11" fmla="*/ 470262 h 1419497"/>
                  <a:gd name="connsiteX12" fmla="*/ 2299063 w 3126377"/>
                  <a:gd name="connsiteY12" fmla="*/ 452845 h 1419497"/>
                  <a:gd name="connsiteX13" fmla="*/ 2255520 w 3126377"/>
                  <a:gd name="connsiteY13" fmla="*/ 496388 h 1419497"/>
                  <a:gd name="connsiteX14" fmla="*/ 2185852 w 3126377"/>
                  <a:gd name="connsiteY14" fmla="*/ 539931 h 1419497"/>
                  <a:gd name="connsiteX15" fmla="*/ 2116183 w 3126377"/>
                  <a:gd name="connsiteY15" fmla="*/ 566057 h 1419497"/>
                  <a:gd name="connsiteX16" fmla="*/ 2029097 w 3126377"/>
                  <a:gd name="connsiteY16" fmla="*/ 574765 h 1419497"/>
                  <a:gd name="connsiteX17" fmla="*/ 1976846 w 3126377"/>
                  <a:gd name="connsiteY17" fmla="*/ 635725 h 1419497"/>
                  <a:gd name="connsiteX18" fmla="*/ 1802674 w 3126377"/>
                  <a:gd name="connsiteY18" fmla="*/ 748937 h 1419497"/>
                  <a:gd name="connsiteX19" fmla="*/ 1672046 w 3126377"/>
                  <a:gd name="connsiteY19" fmla="*/ 792480 h 1419497"/>
                  <a:gd name="connsiteX20" fmla="*/ 1576252 w 3126377"/>
                  <a:gd name="connsiteY20" fmla="*/ 792480 h 1419497"/>
                  <a:gd name="connsiteX21" fmla="*/ 1358537 w 3126377"/>
                  <a:gd name="connsiteY21" fmla="*/ 748937 h 1419497"/>
                  <a:gd name="connsiteX22" fmla="*/ 1175657 w 3126377"/>
                  <a:gd name="connsiteY22" fmla="*/ 757645 h 1419497"/>
                  <a:gd name="connsiteX23" fmla="*/ 1018903 w 3126377"/>
                  <a:gd name="connsiteY23" fmla="*/ 792480 h 1419497"/>
                  <a:gd name="connsiteX24" fmla="*/ 896983 w 3126377"/>
                  <a:gd name="connsiteY24" fmla="*/ 783771 h 1419497"/>
                  <a:gd name="connsiteX25" fmla="*/ 862149 w 3126377"/>
                  <a:gd name="connsiteY25" fmla="*/ 783771 h 1419497"/>
                  <a:gd name="connsiteX26" fmla="*/ 809897 w 3126377"/>
                  <a:gd name="connsiteY26" fmla="*/ 870857 h 1419497"/>
                  <a:gd name="connsiteX27" fmla="*/ 801189 w 3126377"/>
                  <a:gd name="connsiteY27" fmla="*/ 931817 h 1419497"/>
                  <a:gd name="connsiteX28" fmla="*/ 757646 w 3126377"/>
                  <a:gd name="connsiteY28" fmla="*/ 1027611 h 1419497"/>
                  <a:gd name="connsiteX29" fmla="*/ 714103 w 3126377"/>
                  <a:gd name="connsiteY29" fmla="*/ 1166948 h 1419497"/>
                  <a:gd name="connsiteX30" fmla="*/ 679269 w 3126377"/>
                  <a:gd name="connsiteY30" fmla="*/ 1210491 h 1419497"/>
                  <a:gd name="connsiteX31" fmla="*/ 687977 w 3126377"/>
                  <a:gd name="connsiteY31" fmla="*/ 1254034 h 1419497"/>
                  <a:gd name="connsiteX32" fmla="*/ 696686 w 3126377"/>
                  <a:gd name="connsiteY32" fmla="*/ 1271451 h 1419497"/>
                  <a:gd name="connsiteX33" fmla="*/ 714103 w 3126377"/>
                  <a:gd name="connsiteY33" fmla="*/ 1306285 h 1419497"/>
                  <a:gd name="connsiteX34" fmla="*/ 696686 w 3126377"/>
                  <a:gd name="connsiteY34" fmla="*/ 1323702 h 1419497"/>
                  <a:gd name="connsiteX35" fmla="*/ 679269 w 3126377"/>
                  <a:gd name="connsiteY35" fmla="*/ 1358537 h 1419497"/>
                  <a:gd name="connsiteX36" fmla="*/ 705394 w 3126377"/>
                  <a:gd name="connsiteY36" fmla="*/ 1410788 h 1419497"/>
                  <a:gd name="connsiteX37" fmla="*/ 687977 w 3126377"/>
                  <a:gd name="connsiteY37" fmla="*/ 1410788 h 1419497"/>
                  <a:gd name="connsiteX38" fmla="*/ 487680 w 3126377"/>
                  <a:gd name="connsiteY38" fmla="*/ 1419497 h 1419497"/>
                  <a:gd name="connsiteX39" fmla="*/ 426720 w 3126377"/>
                  <a:gd name="connsiteY39" fmla="*/ 1341120 h 1419497"/>
                  <a:gd name="connsiteX40" fmla="*/ 374469 w 3126377"/>
                  <a:gd name="connsiteY40" fmla="*/ 1358537 h 1419497"/>
                  <a:gd name="connsiteX41" fmla="*/ 252549 w 3126377"/>
                  <a:gd name="connsiteY41" fmla="*/ 1358537 h 1419497"/>
                  <a:gd name="connsiteX42" fmla="*/ 209006 w 3126377"/>
                  <a:gd name="connsiteY42" fmla="*/ 1323702 h 1419497"/>
                  <a:gd name="connsiteX43" fmla="*/ 182880 w 3126377"/>
                  <a:gd name="connsiteY43" fmla="*/ 1245325 h 1419497"/>
                  <a:gd name="connsiteX44" fmla="*/ 156754 w 3126377"/>
                  <a:gd name="connsiteY44" fmla="*/ 1175657 h 1419497"/>
                  <a:gd name="connsiteX45" fmla="*/ 95794 w 3126377"/>
                  <a:gd name="connsiteY45" fmla="*/ 1079862 h 1419497"/>
                  <a:gd name="connsiteX46" fmla="*/ 60960 w 3126377"/>
                  <a:gd name="connsiteY46" fmla="*/ 1053737 h 1419497"/>
                  <a:gd name="connsiteX47" fmla="*/ 34834 w 3126377"/>
                  <a:gd name="connsiteY47" fmla="*/ 992777 h 1419497"/>
                  <a:gd name="connsiteX48" fmla="*/ 52252 w 3126377"/>
                  <a:gd name="connsiteY48" fmla="*/ 931817 h 1419497"/>
                  <a:gd name="connsiteX49" fmla="*/ 60960 w 3126377"/>
                  <a:gd name="connsiteY49" fmla="*/ 818605 h 1419497"/>
                  <a:gd name="connsiteX50" fmla="*/ 34834 w 3126377"/>
                  <a:gd name="connsiteY50" fmla="*/ 757645 h 1419497"/>
                  <a:gd name="connsiteX51" fmla="*/ 26126 w 3126377"/>
                  <a:gd name="connsiteY51" fmla="*/ 600891 h 1419497"/>
                  <a:gd name="connsiteX52" fmla="*/ 26126 w 3126377"/>
                  <a:gd name="connsiteY52" fmla="*/ 478971 h 1419497"/>
                  <a:gd name="connsiteX53" fmla="*/ 121920 w 3126377"/>
                  <a:gd name="connsiteY53" fmla="*/ 426720 h 1419497"/>
                  <a:gd name="connsiteX54" fmla="*/ 191589 w 3126377"/>
                  <a:gd name="connsiteY54" fmla="*/ 383177 h 1419497"/>
                  <a:gd name="connsiteX55" fmla="*/ 191589 w 3126377"/>
                  <a:gd name="connsiteY55" fmla="*/ 322217 h 1419497"/>
                  <a:gd name="connsiteX56" fmla="*/ 209006 w 3126377"/>
                  <a:gd name="connsiteY56" fmla="*/ 243840 h 1419497"/>
                  <a:gd name="connsiteX57" fmla="*/ 226423 w 3126377"/>
                  <a:gd name="connsiteY57" fmla="*/ 165462 h 1419497"/>
                  <a:gd name="connsiteX58" fmla="*/ 261257 w 3126377"/>
                  <a:gd name="connsiteY58" fmla="*/ 139337 h 1419497"/>
                  <a:gd name="connsiteX59" fmla="*/ 287383 w 3126377"/>
                  <a:gd name="connsiteY59" fmla="*/ 87085 h 1419497"/>
                  <a:gd name="connsiteX60" fmla="*/ 313509 w 3126377"/>
                  <a:gd name="connsiteY60" fmla="*/ 95794 h 1419497"/>
                  <a:gd name="connsiteX61" fmla="*/ 339634 w 3126377"/>
                  <a:gd name="connsiteY61" fmla="*/ 43542 h 1419497"/>
                  <a:gd name="connsiteX62" fmla="*/ 304800 w 3126377"/>
                  <a:gd name="connsiteY62" fmla="*/ 43542 h 1419497"/>
                  <a:gd name="connsiteX63" fmla="*/ 261257 w 3126377"/>
                  <a:gd name="connsiteY63" fmla="*/ 17417 h 1419497"/>
                  <a:gd name="connsiteX64" fmla="*/ 261257 w 3126377"/>
                  <a:gd name="connsiteY64" fmla="*/ 0 h 1419497"/>
                  <a:gd name="connsiteX65" fmla="*/ 313509 w 3126377"/>
                  <a:gd name="connsiteY65" fmla="*/ 8708 h 1419497"/>
                  <a:gd name="connsiteX66" fmla="*/ 287383 w 3126377"/>
                  <a:gd name="connsiteY66" fmla="*/ 52251 h 1419497"/>
                  <a:gd name="connsiteX67" fmla="*/ 261257 w 3126377"/>
                  <a:gd name="connsiteY67" fmla="*/ 95794 h 1419497"/>
                  <a:gd name="connsiteX68" fmla="*/ 322217 w 3126377"/>
                  <a:gd name="connsiteY68" fmla="*/ 113211 h 1419497"/>
                  <a:gd name="connsiteX69" fmla="*/ 348343 w 3126377"/>
                  <a:gd name="connsiteY69" fmla="*/ 156754 h 1419497"/>
                  <a:gd name="connsiteX70" fmla="*/ 348343 w 3126377"/>
                  <a:gd name="connsiteY70" fmla="*/ 209005 h 1419497"/>
                  <a:gd name="connsiteX71" fmla="*/ 348343 w 3126377"/>
                  <a:gd name="connsiteY71" fmla="*/ 278674 h 1419497"/>
                  <a:gd name="connsiteX72" fmla="*/ 304800 w 3126377"/>
                  <a:gd name="connsiteY72" fmla="*/ 339634 h 1419497"/>
                  <a:gd name="connsiteX73" fmla="*/ 130629 w 3126377"/>
                  <a:gd name="connsiteY73" fmla="*/ 409302 h 1419497"/>
                  <a:gd name="connsiteX74" fmla="*/ 69669 w 3126377"/>
                  <a:gd name="connsiteY74" fmla="*/ 478971 h 1419497"/>
                  <a:gd name="connsiteX75" fmla="*/ 0 w 3126377"/>
                  <a:gd name="connsiteY75" fmla="*/ 670560 h 1419497"/>
                  <a:gd name="connsiteX76" fmla="*/ 17417 w 3126377"/>
                  <a:gd name="connsiteY76" fmla="*/ 714102 h 1419497"/>
                  <a:gd name="connsiteX77" fmla="*/ 52252 w 3126377"/>
                  <a:gd name="connsiteY77" fmla="*/ 818605 h 1419497"/>
                  <a:gd name="connsiteX78" fmla="*/ 60960 w 3126377"/>
                  <a:gd name="connsiteY78" fmla="*/ 940525 h 1419497"/>
                  <a:gd name="connsiteX79" fmla="*/ 52252 w 3126377"/>
                  <a:gd name="connsiteY79" fmla="*/ 1053737 h 1419497"/>
                  <a:gd name="connsiteX80" fmla="*/ 34834 w 3126377"/>
                  <a:gd name="connsiteY80" fmla="*/ 957942 h 141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26377" h="1419497">
                    <a:moveTo>
                      <a:pt x="3126377" y="113211"/>
                    </a:moveTo>
                    <a:lnTo>
                      <a:pt x="3056709" y="121920"/>
                    </a:lnTo>
                    <a:lnTo>
                      <a:pt x="2987040" y="113211"/>
                    </a:lnTo>
                    <a:lnTo>
                      <a:pt x="2943497" y="148045"/>
                    </a:lnTo>
                    <a:lnTo>
                      <a:pt x="2899954" y="209005"/>
                    </a:lnTo>
                    <a:lnTo>
                      <a:pt x="2769326" y="261257"/>
                    </a:lnTo>
                    <a:lnTo>
                      <a:pt x="2664823" y="287382"/>
                    </a:lnTo>
                    <a:lnTo>
                      <a:pt x="2638697" y="304800"/>
                    </a:lnTo>
                    <a:lnTo>
                      <a:pt x="2569029" y="365760"/>
                    </a:lnTo>
                    <a:lnTo>
                      <a:pt x="2490652" y="435428"/>
                    </a:lnTo>
                    <a:lnTo>
                      <a:pt x="2403566" y="470262"/>
                    </a:lnTo>
                    <a:lnTo>
                      <a:pt x="2342606" y="470262"/>
                    </a:lnTo>
                    <a:lnTo>
                      <a:pt x="2299063" y="452845"/>
                    </a:lnTo>
                    <a:lnTo>
                      <a:pt x="2255520" y="496388"/>
                    </a:lnTo>
                    <a:lnTo>
                      <a:pt x="2185852" y="539931"/>
                    </a:lnTo>
                    <a:lnTo>
                      <a:pt x="2116183" y="566057"/>
                    </a:lnTo>
                    <a:lnTo>
                      <a:pt x="2029097" y="574765"/>
                    </a:lnTo>
                    <a:lnTo>
                      <a:pt x="1976846" y="635725"/>
                    </a:lnTo>
                    <a:lnTo>
                      <a:pt x="1802674" y="748937"/>
                    </a:lnTo>
                    <a:lnTo>
                      <a:pt x="1672046" y="792480"/>
                    </a:lnTo>
                    <a:lnTo>
                      <a:pt x="1576252" y="792480"/>
                    </a:lnTo>
                    <a:lnTo>
                      <a:pt x="1358537" y="748937"/>
                    </a:lnTo>
                    <a:lnTo>
                      <a:pt x="1175657" y="757645"/>
                    </a:lnTo>
                    <a:lnTo>
                      <a:pt x="1018903" y="792480"/>
                    </a:lnTo>
                    <a:lnTo>
                      <a:pt x="896983" y="783771"/>
                    </a:lnTo>
                    <a:lnTo>
                      <a:pt x="862149" y="783771"/>
                    </a:lnTo>
                    <a:lnTo>
                      <a:pt x="809897" y="870857"/>
                    </a:lnTo>
                    <a:lnTo>
                      <a:pt x="801189" y="931817"/>
                    </a:lnTo>
                    <a:lnTo>
                      <a:pt x="757646" y="1027611"/>
                    </a:lnTo>
                    <a:lnTo>
                      <a:pt x="714103" y="1166948"/>
                    </a:lnTo>
                    <a:lnTo>
                      <a:pt x="679269" y="1210491"/>
                    </a:lnTo>
                    <a:lnTo>
                      <a:pt x="687977" y="1254034"/>
                    </a:lnTo>
                    <a:lnTo>
                      <a:pt x="696686" y="1271451"/>
                    </a:lnTo>
                    <a:lnTo>
                      <a:pt x="714103" y="1306285"/>
                    </a:lnTo>
                    <a:lnTo>
                      <a:pt x="696686" y="1323702"/>
                    </a:lnTo>
                    <a:lnTo>
                      <a:pt x="679269" y="1358537"/>
                    </a:lnTo>
                    <a:lnTo>
                      <a:pt x="705394" y="1410788"/>
                    </a:lnTo>
                    <a:lnTo>
                      <a:pt x="687977" y="1410788"/>
                    </a:lnTo>
                    <a:lnTo>
                      <a:pt x="487680" y="1419497"/>
                    </a:lnTo>
                    <a:lnTo>
                      <a:pt x="426720" y="1341120"/>
                    </a:lnTo>
                    <a:lnTo>
                      <a:pt x="374469" y="1358537"/>
                    </a:lnTo>
                    <a:lnTo>
                      <a:pt x="252549" y="1358537"/>
                    </a:lnTo>
                    <a:lnTo>
                      <a:pt x="209006" y="1323702"/>
                    </a:lnTo>
                    <a:lnTo>
                      <a:pt x="182880" y="1245325"/>
                    </a:lnTo>
                    <a:lnTo>
                      <a:pt x="156754" y="1175657"/>
                    </a:lnTo>
                    <a:lnTo>
                      <a:pt x="95794" y="1079862"/>
                    </a:lnTo>
                    <a:lnTo>
                      <a:pt x="60960" y="1053737"/>
                    </a:lnTo>
                    <a:lnTo>
                      <a:pt x="34834" y="992777"/>
                    </a:lnTo>
                    <a:lnTo>
                      <a:pt x="52252" y="931817"/>
                    </a:lnTo>
                    <a:lnTo>
                      <a:pt x="60960" y="818605"/>
                    </a:lnTo>
                    <a:lnTo>
                      <a:pt x="34834" y="757645"/>
                    </a:lnTo>
                    <a:lnTo>
                      <a:pt x="26126" y="600891"/>
                    </a:lnTo>
                    <a:lnTo>
                      <a:pt x="26126" y="478971"/>
                    </a:lnTo>
                    <a:lnTo>
                      <a:pt x="121920" y="426720"/>
                    </a:lnTo>
                    <a:lnTo>
                      <a:pt x="191589" y="383177"/>
                    </a:lnTo>
                    <a:lnTo>
                      <a:pt x="191589" y="322217"/>
                    </a:lnTo>
                    <a:lnTo>
                      <a:pt x="209006" y="243840"/>
                    </a:lnTo>
                    <a:lnTo>
                      <a:pt x="226423" y="165462"/>
                    </a:lnTo>
                    <a:lnTo>
                      <a:pt x="261257" y="139337"/>
                    </a:lnTo>
                    <a:lnTo>
                      <a:pt x="287383" y="87085"/>
                    </a:lnTo>
                    <a:lnTo>
                      <a:pt x="313509" y="95794"/>
                    </a:lnTo>
                    <a:lnTo>
                      <a:pt x="339634" y="43542"/>
                    </a:lnTo>
                    <a:lnTo>
                      <a:pt x="304800" y="43542"/>
                    </a:lnTo>
                    <a:lnTo>
                      <a:pt x="261257" y="17417"/>
                    </a:lnTo>
                    <a:lnTo>
                      <a:pt x="261257" y="0"/>
                    </a:lnTo>
                    <a:lnTo>
                      <a:pt x="313509" y="8708"/>
                    </a:lnTo>
                    <a:lnTo>
                      <a:pt x="287383" y="52251"/>
                    </a:lnTo>
                    <a:lnTo>
                      <a:pt x="261257" y="95794"/>
                    </a:lnTo>
                    <a:lnTo>
                      <a:pt x="322217" y="113211"/>
                    </a:lnTo>
                    <a:lnTo>
                      <a:pt x="348343" y="156754"/>
                    </a:lnTo>
                    <a:lnTo>
                      <a:pt x="348343" y="209005"/>
                    </a:lnTo>
                    <a:lnTo>
                      <a:pt x="348343" y="278674"/>
                    </a:lnTo>
                    <a:lnTo>
                      <a:pt x="304800" y="339634"/>
                    </a:lnTo>
                    <a:lnTo>
                      <a:pt x="130629" y="409302"/>
                    </a:lnTo>
                    <a:lnTo>
                      <a:pt x="69669" y="478971"/>
                    </a:lnTo>
                    <a:lnTo>
                      <a:pt x="0" y="670560"/>
                    </a:lnTo>
                    <a:lnTo>
                      <a:pt x="17417" y="714102"/>
                    </a:lnTo>
                    <a:lnTo>
                      <a:pt x="52252" y="818605"/>
                    </a:lnTo>
                    <a:lnTo>
                      <a:pt x="60960" y="940525"/>
                    </a:lnTo>
                    <a:lnTo>
                      <a:pt x="52252" y="1053737"/>
                    </a:lnTo>
                    <a:lnTo>
                      <a:pt x="34834" y="957942"/>
                    </a:ln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953229" y="4881937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92D050"/>
                    </a:solidFill>
                  </a:rPr>
                  <a:t>март</a:t>
                </a:r>
                <a:endParaRPr lang="ru-RU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6418217" y="3953691"/>
                <a:ext cx="661852" cy="600892"/>
              </a:xfrm>
              <a:custGeom>
                <a:avLst/>
                <a:gdLst>
                  <a:gd name="connsiteX0" fmla="*/ 583474 w 661852"/>
                  <a:gd name="connsiteY0" fmla="*/ 505098 h 600892"/>
                  <a:gd name="connsiteX1" fmla="*/ 644434 w 661852"/>
                  <a:gd name="connsiteY1" fmla="*/ 452846 h 600892"/>
                  <a:gd name="connsiteX2" fmla="*/ 661852 w 661852"/>
                  <a:gd name="connsiteY2" fmla="*/ 400595 h 600892"/>
                  <a:gd name="connsiteX3" fmla="*/ 627017 w 661852"/>
                  <a:gd name="connsiteY3" fmla="*/ 348343 h 600892"/>
                  <a:gd name="connsiteX4" fmla="*/ 557349 w 661852"/>
                  <a:gd name="connsiteY4" fmla="*/ 330926 h 600892"/>
                  <a:gd name="connsiteX5" fmla="*/ 557349 w 661852"/>
                  <a:gd name="connsiteY5" fmla="*/ 330926 h 600892"/>
                  <a:gd name="connsiteX6" fmla="*/ 426720 w 661852"/>
                  <a:gd name="connsiteY6" fmla="*/ 243840 h 600892"/>
                  <a:gd name="connsiteX7" fmla="*/ 357052 w 661852"/>
                  <a:gd name="connsiteY7" fmla="*/ 165463 h 600892"/>
                  <a:gd name="connsiteX8" fmla="*/ 330926 w 661852"/>
                  <a:gd name="connsiteY8" fmla="*/ 87086 h 600892"/>
                  <a:gd name="connsiteX9" fmla="*/ 269966 w 661852"/>
                  <a:gd name="connsiteY9" fmla="*/ 26126 h 600892"/>
                  <a:gd name="connsiteX10" fmla="*/ 200297 w 661852"/>
                  <a:gd name="connsiteY10" fmla="*/ 0 h 600892"/>
                  <a:gd name="connsiteX11" fmla="*/ 95794 w 661852"/>
                  <a:gd name="connsiteY11" fmla="*/ 0 h 600892"/>
                  <a:gd name="connsiteX12" fmla="*/ 43543 w 661852"/>
                  <a:gd name="connsiteY12" fmla="*/ 17418 h 600892"/>
                  <a:gd name="connsiteX13" fmla="*/ 0 w 661852"/>
                  <a:gd name="connsiteY13" fmla="*/ 139338 h 600892"/>
                  <a:gd name="connsiteX14" fmla="*/ 0 w 661852"/>
                  <a:gd name="connsiteY14" fmla="*/ 209006 h 600892"/>
                  <a:gd name="connsiteX15" fmla="*/ 52252 w 661852"/>
                  <a:gd name="connsiteY15" fmla="*/ 278675 h 600892"/>
                  <a:gd name="connsiteX16" fmla="*/ 104503 w 661852"/>
                  <a:gd name="connsiteY16" fmla="*/ 339635 h 600892"/>
                  <a:gd name="connsiteX17" fmla="*/ 217714 w 661852"/>
                  <a:gd name="connsiteY17" fmla="*/ 348343 h 600892"/>
                  <a:gd name="connsiteX18" fmla="*/ 235132 w 661852"/>
                  <a:gd name="connsiteY18" fmla="*/ 391886 h 600892"/>
                  <a:gd name="connsiteX19" fmla="*/ 191589 w 661852"/>
                  <a:gd name="connsiteY19" fmla="*/ 435429 h 600892"/>
                  <a:gd name="connsiteX20" fmla="*/ 174172 w 661852"/>
                  <a:gd name="connsiteY20" fmla="*/ 531223 h 600892"/>
                  <a:gd name="connsiteX21" fmla="*/ 209006 w 661852"/>
                  <a:gd name="connsiteY21" fmla="*/ 600892 h 600892"/>
                  <a:gd name="connsiteX22" fmla="*/ 278674 w 661852"/>
                  <a:gd name="connsiteY22" fmla="*/ 600892 h 600892"/>
                  <a:gd name="connsiteX23" fmla="*/ 365760 w 661852"/>
                  <a:gd name="connsiteY23" fmla="*/ 557349 h 600892"/>
                  <a:gd name="connsiteX24" fmla="*/ 478972 w 661852"/>
                  <a:gd name="connsiteY24" fmla="*/ 548640 h 600892"/>
                  <a:gd name="connsiteX25" fmla="*/ 583474 w 661852"/>
                  <a:gd name="connsiteY25" fmla="*/ 505098 h 600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61852" h="600892">
                    <a:moveTo>
                      <a:pt x="583474" y="505098"/>
                    </a:moveTo>
                    <a:lnTo>
                      <a:pt x="644434" y="452846"/>
                    </a:lnTo>
                    <a:lnTo>
                      <a:pt x="661852" y="400595"/>
                    </a:lnTo>
                    <a:lnTo>
                      <a:pt x="627017" y="348343"/>
                    </a:lnTo>
                    <a:lnTo>
                      <a:pt x="557349" y="330926"/>
                    </a:lnTo>
                    <a:lnTo>
                      <a:pt x="557349" y="330926"/>
                    </a:lnTo>
                    <a:lnTo>
                      <a:pt x="426720" y="243840"/>
                    </a:lnTo>
                    <a:lnTo>
                      <a:pt x="357052" y="165463"/>
                    </a:lnTo>
                    <a:lnTo>
                      <a:pt x="330926" y="87086"/>
                    </a:lnTo>
                    <a:lnTo>
                      <a:pt x="269966" y="26126"/>
                    </a:lnTo>
                    <a:lnTo>
                      <a:pt x="200297" y="0"/>
                    </a:lnTo>
                    <a:lnTo>
                      <a:pt x="95794" y="0"/>
                    </a:lnTo>
                    <a:lnTo>
                      <a:pt x="43543" y="17418"/>
                    </a:lnTo>
                    <a:lnTo>
                      <a:pt x="0" y="139338"/>
                    </a:lnTo>
                    <a:lnTo>
                      <a:pt x="0" y="209006"/>
                    </a:lnTo>
                    <a:lnTo>
                      <a:pt x="52252" y="278675"/>
                    </a:lnTo>
                    <a:lnTo>
                      <a:pt x="104503" y="339635"/>
                    </a:lnTo>
                    <a:lnTo>
                      <a:pt x="217714" y="348343"/>
                    </a:lnTo>
                    <a:lnTo>
                      <a:pt x="235132" y="391886"/>
                    </a:lnTo>
                    <a:lnTo>
                      <a:pt x="191589" y="435429"/>
                    </a:lnTo>
                    <a:lnTo>
                      <a:pt x="174172" y="531223"/>
                    </a:lnTo>
                    <a:lnTo>
                      <a:pt x="209006" y="600892"/>
                    </a:lnTo>
                    <a:lnTo>
                      <a:pt x="278674" y="600892"/>
                    </a:lnTo>
                    <a:lnTo>
                      <a:pt x="365760" y="557349"/>
                    </a:lnTo>
                    <a:lnTo>
                      <a:pt x="478972" y="548640"/>
                    </a:lnTo>
                    <a:lnTo>
                      <a:pt x="583474" y="505098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5216434" y="3474720"/>
                <a:ext cx="766355" cy="1132114"/>
              </a:xfrm>
              <a:custGeom>
                <a:avLst/>
                <a:gdLst>
                  <a:gd name="connsiteX0" fmla="*/ 766355 w 766355"/>
                  <a:gd name="connsiteY0" fmla="*/ 635726 h 1132114"/>
                  <a:gd name="connsiteX1" fmla="*/ 748937 w 766355"/>
                  <a:gd name="connsiteY1" fmla="*/ 513806 h 1132114"/>
                  <a:gd name="connsiteX2" fmla="*/ 766355 w 766355"/>
                  <a:gd name="connsiteY2" fmla="*/ 391886 h 1132114"/>
                  <a:gd name="connsiteX3" fmla="*/ 757646 w 766355"/>
                  <a:gd name="connsiteY3" fmla="*/ 330926 h 1132114"/>
                  <a:gd name="connsiteX4" fmla="*/ 687977 w 766355"/>
                  <a:gd name="connsiteY4" fmla="*/ 261257 h 1132114"/>
                  <a:gd name="connsiteX5" fmla="*/ 618309 w 766355"/>
                  <a:gd name="connsiteY5" fmla="*/ 191589 h 1132114"/>
                  <a:gd name="connsiteX6" fmla="*/ 600892 w 766355"/>
                  <a:gd name="connsiteY6" fmla="*/ 139337 h 1132114"/>
                  <a:gd name="connsiteX7" fmla="*/ 557349 w 766355"/>
                  <a:gd name="connsiteY7" fmla="*/ 43543 h 1132114"/>
                  <a:gd name="connsiteX8" fmla="*/ 496389 w 766355"/>
                  <a:gd name="connsiteY8" fmla="*/ 0 h 1132114"/>
                  <a:gd name="connsiteX9" fmla="*/ 444137 w 766355"/>
                  <a:gd name="connsiteY9" fmla="*/ 8709 h 1132114"/>
                  <a:gd name="connsiteX10" fmla="*/ 426720 w 766355"/>
                  <a:gd name="connsiteY10" fmla="*/ 52251 h 1132114"/>
                  <a:gd name="connsiteX11" fmla="*/ 391886 w 766355"/>
                  <a:gd name="connsiteY11" fmla="*/ 121920 h 1132114"/>
                  <a:gd name="connsiteX12" fmla="*/ 365760 w 766355"/>
                  <a:gd name="connsiteY12" fmla="*/ 243840 h 1132114"/>
                  <a:gd name="connsiteX13" fmla="*/ 339635 w 766355"/>
                  <a:gd name="connsiteY13" fmla="*/ 278674 h 1132114"/>
                  <a:gd name="connsiteX14" fmla="*/ 339635 w 766355"/>
                  <a:gd name="connsiteY14" fmla="*/ 278674 h 1132114"/>
                  <a:gd name="connsiteX15" fmla="*/ 209006 w 766355"/>
                  <a:gd name="connsiteY15" fmla="*/ 330926 h 1132114"/>
                  <a:gd name="connsiteX16" fmla="*/ 121920 w 766355"/>
                  <a:gd name="connsiteY16" fmla="*/ 418011 h 1132114"/>
                  <a:gd name="connsiteX17" fmla="*/ 43543 w 766355"/>
                  <a:gd name="connsiteY17" fmla="*/ 478971 h 1132114"/>
                  <a:gd name="connsiteX18" fmla="*/ 8709 w 766355"/>
                  <a:gd name="connsiteY18" fmla="*/ 531223 h 1132114"/>
                  <a:gd name="connsiteX19" fmla="*/ 0 w 766355"/>
                  <a:gd name="connsiteY19" fmla="*/ 670560 h 1132114"/>
                  <a:gd name="connsiteX20" fmla="*/ 26126 w 766355"/>
                  <a:gd name="connsiteY20" fmla="*/ 748937 h 1132114"/>
                  <a:gd name="connsiteX21" fmla="*/ 60960 w 766355"/>
                  <a:gd name="connsiteY21" fmla="*/ 809897 h 1132114"/>
                  <a:gd name="connsiteX22" fmla="*/ 69669 w 766355"/>
                  <a:gd name="connsiteY22" fmla="*/ 896983 h 1132114"/>
                  <a:gd name="connsiteX23" fmla="*/ 52252 w 766355"/>
                  <a:gd name="connsiteY23" fmla="*/ 931817 h 1132114"/>
                  <a:gd name="connsiteX24" fmla="*/ 52252 w 766355"/>
                  <a:gd name="connsiteY24" fmla="*/ 931817 h 1132114"/>
                  <a:gd name="connsiteX25" fmla="*/ 17417 w 766355"/>
                  <a:gd name="connsiteY25" fmla="*/ 1045029 h 1132114"/>
                  <a:gd name="connsiteX26" fmla="*/ 87086 w 766355"/>
                  <a:gd name="connsiteY26" fmla="*/ 1105989 h 1132114"/>
                  <a:gd name="connsiteX27" fmla="*/ 156755 w 766355"/>
                  <a:gd name="connsiteY27" fmla="*/ 1132114 h 1132114"/>
                  <a:gd name="connsiteX28" fmla="*/ 252549 w 766355"/>
                  <a:gd name="connsiteY28" fmla="*/ 1088571 h 1132114"/>
                  <a:gd name="connsiteX29" fmla="*/ 304800 w 766355"/>
                  <a:gd name="connsiteY29" fmla="*/ 1045029 h 1132114"/>
                  <a:gd name="connsiteX30" fmla="*/ 374469 w 766355"/>
                  <a:gd name="connsiteY30" fmla="*/ 879566 h 1132114"/>
                  <a:gd name="connsiteX31" fmla="*/ 409303 w 766355"/>
                  <a:gd name="connsiteY31" fmla="*/ 879566 h 1132114"/>
                  <a:gd name="connsiteX32" fmla="*/ 522515 w 766355"/>
                  <a:gd name="connsiteY32" fmla="*/ 949234 h 1132114"/>
                  <a:gd name="connsiteX33" fmla="*/ 627017 w 766355"/>
                  <a:gd name="connsiteY33" fmla="*/ 931817 h 1132114"/>
                  <a:gd name="connsiteX34" fmla="*/ 679269 w 766355"/>
                  <a:gd name="connsiteY34" fmla="*/ 870857 h 1132114"/>
                  <a:gd name="connsiteX35" fmla="*/ 687977 w 766355"/>
                  <a:gd name="connsiteY35" fmla="*/ 783771 h 1132114"/>
                  <a:gd name="connsiteX36" fmla="*/ 696686 w 766355"/>
                  <a:gd name="connsiteY36" fmla="*/ 731520 h 1132114"/>
                  <a:gd name="connsiteX37" fmla="*/ 766355 w 766355"/>
                  <a:gd name="connsiteY37" fmla="*/ 635726 h 1132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6355" h="1132114">
                    <a:moveTo>
                      <a:pt x="766355" y="635726"/>
                    </a:moveTo>
                    <a:lnTo>
                      <a:pt x="748937" y="513806"/>
                    </a:lnTo>
                    <a:lnTo>
                      <a:pt x="766355" y="391886"/>
                    </a:lnTo>
                    <a:lnTo>
                      <a:pt x="757646" y="330926"/>
                    </a:lnTo>
                    <a:lnTo>
                      <a:pt x="687977" y="261257"/>
                    </a:lnTo>
                    <a:lnTo>
                      <a:pt x="618309" y="191589"/>
                    </a:lnTo>
                    <a:lnTo>
                      <a:pt x="600892" y="139337"/>
                    </a:lnTo>
                    <a:lnTo>
                      <a:pt x="557349" y="43543"/>
                    </a:lnTo>
                    <a:lnTo>
                      <a:pt x="496389" y="0"/>
                    </a:lnTo>
                    <a:lnTo>
                      <a:pt x="444137" y="8709"/>
                    </a:lnTo>
                    <a:lnTo>
                      <a:pt x="426720" y="52251"/>
                    </a:lnTo>
                    <a:lnTo>
                      <a:pt x="391886" y="121920"/>
                    </a:lnTo>
                    <a:lnTo>
                      <a:pt x="365760" y="243840"/>
                    </a:lnTo>
                    <a:lnTo>
                      <a:pt x="339635" y="278674"/>
                    </a:lnTo>
                    <a:lnTo>
                      <a:pt x="339635" y="278674"/>
                    </a:lnTo>
                    <a:lnTo>
                      <a:pt x="209006" y="330926"/>
                    </a:lnTo>
                    <a:lnTo>
                      <a:pt x="121920" y="418011"/>
                    </a:lnTo>
                    <a:lnTo>
                      <a:pt x="43543" y="478971"/>
                    </a:lnTo>
                    <a:lnTo>
                      <a:pt x="8709" y="531223"/>
                    </a:lnTo>
                    <a:lnTo>
                      <a:pt x="0" y="670560"/>
                    </a:lnTo>
                    <a:lnTo>
                      <a:pt x="26126" y="748937"/>
                    </a:lnTo>
                    <a:lnTo>
                      <a:pt x="60960" y="809897"/>
                    </a:lnTo>
                    <a:lnTo>
                      <a:pt x="69669" y="896983"/>
                    </a:lnTo>
                    <a:lnTo>
                      <a:pt x="52252" y="931817"/>
                    </a:lnTo>
                    <a:lnTo>
                      <a:pt x="52252" y="931817"/>
                    </a:lnTo>
                    <a:lnTo>
                      <a:pt x="17417" y="1045029"/>
                    </a:lnTo>
                    <a:lnTo>
                      <a:pt x="87086" y="1105989"/>
                    </a:lnTo>
                    <a:lnTo>
                      <a:pt x="156755" y="1132114"/>
                    </a:lnTo>
                    <a:lnTo>
                      <a:pt x="252549" y="1088571"/>
                    </a:lnTo>
                    <a:lnTo>
                      <a:pt x="304800" y="1045029"/>
                    </a:lnTo>
                    <a:lnTo>
                      <a:pt x="374469" y="879566"/>
                    </a:lnTo>
                    <a:lnTo>
                      <a:pt x="409303" y="879566"/>
                    </a:lnTo>
                    <a:lnTo>
                      <a:pt x="522515" y="949234"/>
                    </a:lnTo>
                    <a:lnTo>
                      <a:pt x="627017" y="931817"/>
                    </a:lnTo>
                    <a:lnTo>
                      <a:pt x="679269" y="870857"/>
                    </a:lnTo>
                    <a:lnTo>
                      <a:pt x="687977" y="783771"/>
                    </a:lnTo>
                    <a:lnTo>
                      <a:pt x="696686" y="731520"/>
                    </a:lnTo>
                    <a:lnTo>
                      <a:pt x="766355" y="635726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4693920" y="4937760"/>
                <a:ext cx="696686" cy="1123406"/>
              </a:xfrm>
              <a:custGeom>
                <a:avLst/>
                <a:gdLst>
                  <a:gd name="connsiteX0" fmla="*/ 618309 w 696686"/>
                  <a:gd name="connsiteY0" fmla="*/ 165463 h 1123406"/>
                  <a:gd name="connsiteX1" fmla="*/ 618309 w 696686"/>
                  <a:gd name="connsiteY1" fmla="*/ 165463 h 1123406"/>
                  <a:gd name="connsiteX2" fmla="*/ 696686 w 696686"/>
                  <a:gd name="connsiteY2" fmla="*/ 104503 h 1123406"/>
                  <a:gd name="connsiteX3" fmla="*/ 696686 w 696686"/>
                  <a:gd name="connsiteY3" fmla="*/ 104503 h 1123406"/>
                  <a:gd name="connsiteX4" fmla="*/ 696686 w 696686"/>
                  <a:gd name="connsiteY4" fmla="*/ 26126 h 1123406"/>
                  <a:gd name="connsiteX5" fmla="*/ 627017 w 696686"/>
                  <a:gd name="connsiteY5" fmla="*/ 0 h 1123406"/>
                  <a:gd name="connsiteX6" fmla="*/ 505097 w 696686"/>
                  <a:gd name="connsiteY6" fmla="*/ 17417 h 1123406"/>
                  <a:gd name="connsiteX7" fmla="*/ 435429 w 696686"/>
                  <a:gd name="connsiteY7" fmla="*/ 17417 h 1123406"/>
                  <a:gd name="connsiteX8" fmla="*/ 357051 w 696686"/>
                  <a:gd name="connsiteY8" fmla="*/ 43543 h 1123406"/>
                  <a:gd name="connsiteX9" fmla="*/ 278674 w 696686"/>
                  <a:gd name="connsiteY9" fmla="*/ 78377 h 1123406"/>
                  <a:gd name="connsiteX10" fmla="*/ 235131 w 696686"/>
                  <a:gd name="connsiteY10" fmla="*/ 139337 h 1123406"/>
                  <a:gd name="connsiteX11" fmla="*/ 200297 w 696686"/>
                  <a:gd name="connsiteY11" fmla="*/ 200297 h 1123406"/>
                  <a:gd name="connsiteX12" fmla="*/ 182880 w 696686"/>
                  <a:gd name="connsiteY12" fmla="*/ 243840 h 1123406"/>
                  <a:gd name="connsiteX13" fmla="*/ 156754 w 696686"/>
                  <a:gd name="connsiteY13" fmla="*/ 287383 h 1123406"/>
                  <a:gd name="connsiteX14" fmla="*/ 104503 w 696686"/>
                  <a:gd name="connsiteY14" fmla="*/ 348343 h 1123406"/>
                  <a:gd name="connsiteX15" fmla="*/ 69669 w 696686"/>
                  <a:gd name="connsiteY15" fmla="*/ 426720 h 1123406"/>
                  <a:gd name="connsiteX16" fmla="*/ 60960 w 696686"/>
                  <a:gd name="connsiteY16" fmla="*/ 496389 h 1123406"/>
                  <a:gd name="connsiteX17" fmla="*/ 60960 w 696686"/>
                  <a:gd name="connsiteY17" fmla="*/ 583474 h 1123406"/>
                  <a:gd name="connsiteX18" fmla="*/ 26126 w 696686"/>
                  <a:gd name="connsiteY18" fmla="*/ 653143 h 1123406"/>
                  <a:gd name="connsiteX19" fmla="*/ 0 w 696686"/>
                  <a:gd name="connsiteY19" fmla="*/ 722811 h 1123406"/>
                  <a:gd name="connsiteX20" fmla="*/ 17417 w 696686"/>
                  <a:gd name="connsiteY20" fmla="*/ 836023 h 1123406"/>
                  <a:gd name="connsiteX21" fmla="*/ 43543 w 696686"/>
                  <a:gd name="connsiteY21" fmla="*/ 931817 h 1123406"/>
                  <a:gd name="connsiteX22" fmla="*/ 95794 w 696686"/>
                  <a:gd name="connsiteY22" fmla="*/ 1071154 h 1123406"/>
                  <a:gd name="connsiteX23" fmla="*/ 148046 w 696686"/>
                  <a:gd name="connsiteY23" fmla="*/ 1097280 h 1123406"/>
                  <a:gd name="connsiteX24" fmla="*/ 243840 w 696686"/>
                  <a:gd name="connsiteY24" fmla="*/ 1123406 h 1123406"/>
                  <a:gd name="connsiteX25" fmla="*/ 348343 w 696686"/>
                  <a:gd name="connsiteY25" fmla="*/ 1123406 h 1123406"/>
                  <a:gd name="connsiteX26" fmla="*/ 470263 w 696686"/>
                  <a:gd name="connsiteY26" fmla="*/ 1088571 h 1123406"/>
                  <a:gd name="connsiteX27" fmla="*/ 531223 w 696686"/>
                  <a:gd name="connsiteY27" fmla="*/ 1036320 h 1123406"/>
                  <a:gd name="connsiteX28" fmla="*/ 574766 w 696686"/>
                  <a:gd name="connsiteY28" fmla="*/ 984069 h 1123406"/>
                  <a:gd name="connsiteX29" fmla="*/ 600891 w 696686"/>
                  <a:gd name="connsiteY29" fmla="*/ 870857 h 1123406"/>
                  <a:gd name="connsiteX30" fmla="*/ 583474 w 696686"/>
                  <a:gd name="connsiteY30" fmla="*/ 801189 h 1123406"/>
                  <a:gd name="connsiteX31" fmla="*/ 557349 w 696686"/>
                  <a:gd name="connsiteY31" fmla="*/ 722811 h 1123406"/>
                  <a:gd name="connsiteX32" fmla="*/ 574766 w 696686"/>
                  <a:gd name="connsiteY32" fmla="*/ 679269 h 1123406"/>
                  <a:gd name="connsiteX33" fmla="*/ 609600 w 696686"/>
                  <a:gd name="connsiteY33" fmla="*/ 618309 h 1123406"/>
                  <a:gd name="connsiteX34" fmla="*/ 661851 w 696686"/>
                  <a:gd name="connsiteY34" fmla="*/ 505097 h 1123406"/>
                  <a:gd name="connsiteX35" fmla="*/ 670560 w 696686"/>
                  <a:gd name="connsiteY35" fmla="*/ 418011 h 1123406"/>
                  <a:gd name="connsiteX36" fmla="*/ 661851 w 696686"/>
                  <a:gd name="connsiteY36" fmla="*/ 330926 h 1123406"/>
                  <a:gd name="connsiteX37" fmla="*/ 644434 w 696686"/>
                  <a:gd name="connsiteY37" fmla="*/ 313509 h 1123406"/>
                  <a:gd name="connsiteX38" fmla="*/ 644434 w 696686"/>
                  <a:gd name="connsiteY38" fmla="*/ 313509 h 1123406"/>
                  <a:gd name="connsiteX39" fmla="*/ 496389 w 696686"/>
                  <a:gd name="connsiteY39" fmla="*/ 322217 h 1123406"/>
                  <a:gd name="connsiteX40" fmla="*/ 383177 w 696686"/>
                  <a:gd name="connsiteY40" fmla="*/ 357051 h 1123406"/>
                  <a:gd name="connsiteX41" fmla="*/ 357051 w 696686"/>
                  <a:gd name="connsiteY41" fmla="*/ 330926 h 1123406"/>
                  <a:gd name="connsiteX42" fmla="*/ 374469 w 696686"/>
                  <a:gd name="connsiteY42" fmla="*/ 261257 h 1123406"/>
                  <a:gd name="connsiteX43" fmla="*/ 418011 w 696686"/>
                  <a:gd name="connsiteY43" fmla="*/ 226423 h 1123406"/>
                  <a:gd name="connsiteX44" fmla="*/ 478971 w 696686"/>
                  <a:gd name="connsiteY44" fmla="*/ 200297 h 1123406"/>
                  <a:gd name="connsiteX45" fmla="*/ 531223 w 696686"/>
                  <a:gd name="connsiteY45" fmla="*/ 174171 h 1123406"/>
                  <a:gd name="connsiteX46" fmla="*/ 618309 w 696686"/>
                  <a:gd name="connsiteY46" fmla="*/ 165463 h 11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6686" h="1123406">
                    <a:moveTo>
                      <a:pt x="618309" y="165463"/>
                    </a:moveTo>
                    <a:lnTo>
                      <a:pt x="618309" y="165463"/>
                    </a:lnTo>
                    <a:lnTo>
                      <a:pt x="696686" y="104503"/>
                    </a:lnTo>
                    <a:lnTo>
                      <a:pt x="696686" y="104503"/>
                    </a:lnTo>
                    <a:lnTo>
                      <a:pt x="696686" y="26126"/>
                    </a:lnTo>
                    <a:lnTo>
                      <a:pt x="627017" y="0"/>
                    </a:lnTo>
                    <a:lnTo>
                      <a:pt x="505097" y="17417"/>
                    </a:lnTo>
                    <a:lnTo>
                      <a:pt x="435429" y="17417"/>
                    </a:lnTo>
                    <a:lnTo>
                      <a:pt x="357051" y="43543"/>
                    </a:lnTo>
                    <a:lnTo>
                      <a:pt x="278674" y="78377"/>
                    </a:lnTo>
                    <a:lnTo>
                      <a:pt x="235131" y="139337"/>
                    </a:lnTo>
                    <a:lnTo>
                      <a:pt x="200297" y="200297"/>
                    </a:lnTo>
                    <a:lnTo>
                      <a:pt x="182880" y="243840"/>
                    </a:lnTo>
                    <a:lnTo>
                      <a:pt x="156754" y="287383"/>
                    </a:lnTo>
                    <a:lnTo>
                      <a:pt x="104503" y="348343"/>
                    </a:lnTo>
                    <a:lnTo>
                      <a:pt x="69669" y="426720"/>
                    </a:lnTo>
                    <a:lnTo>
                      <a:pt x="60960" y="496389"/>
                    </a:lnTo>
                    <a:lnTo>
                      <a:pt x="60960" y="583474"/>
                    </a:lnTo>
                    <a:lnTo>
                      <a:pt x="26126" y="653143"/>
                    </a:lnTo>
                    <a:lnTo>
                      <a:pt x="0" y="722811"/>
                    </a:lnTo>
                    <a:lnTo>
                      <a:pt x="17417" y="836023"/>
                    </a:lnTo>
                    <a:lnTo>
                      <a:pt x="43543" y="931817"/>
                    </a:lnTo>
                    <a:lnTo>
                      <a:pt x="95794" y="1071154"/>
                    </a:lnTo>
                    <a:lnTo>
                      <a:pt x="148046" y="1097280"/>
                    </a:lnTo>
                    <a:lnTo>
                      <a:pt x="243840" y="1123406"/>
                    </a:lnTo>
                    <a:lnTo>
                      <a:pt x="348343" y="1123406"/>
                    </a:lnTo>
                    <a:lnTo>
                      <a:pt x="470263" y="1088571"/>
                    </a:lnTo>
                    <a:lnTo>
                      <a:pt x="531223" y="1036320"/>
                    </a:lnTo>
                    <a:lnTo>
                      <a:pt x="574766" y="984069"/>
                    </a:lnTo>
                    <a:lnTo>
                      <a:pt x="600891" y="870857"/>
                    </a:lnTo>
                    <a:lnTo>
                      <a:pt x="583474" y="801189"/>
                    </a:lnTo>
                    <a:lnTo>
                      <a:pt x="557349" y="722811"/>
                    </a:lnTo>
                    <a:lnTo>
                      <a:pt x="574766" y="679269"/>
                    </a:lnTo>
                    <a:lnTo>
                      <a:pt x="609600" y="618309"/>
                    </a:lnTo>
                    <a:lnTo>
                      <a:pt x="661851" y="505097"/>
                    </a:lnTo>
                    <a:lnTo>
                      <a:pt x="670560" y="418011"/>
                    </a:lnTo>
                    <a:lnTo>
                      <a:pt x="661851" y="330926"/>
                    </a:lnTo>
                    <a:lnTo>
                      <a:pt x="644434" y="313509"/>
                    </a:lnTo>
                    <a:lnTo>
                      <a:pt x="644434" y="313509"/>
                    </a:lnTo>
                    <a:lnTo>
                      <a:pt x="496389" y="322217"/>
                    </a:lnTo>
                    <a:lnTo>
                      <a:pt x="383177" y="357051"/>
                    </a:lnTo>
                    <a:lnTo>
                      <a:pt x="357051" y="330926"/>
                    </a:lnTo>
                    <a:lnTo>
                      <a:pt x="374469" y="261257"/>
                    </a:lnTo>
                    <a:lnTo>
                      <a:pt x="418011" y="226423"/>
                    </a:lnTo>
                    <a:lnTo>
                      <a:pt x="478971" y="200297"/>
                    </a:lnTo>
                    <a:lnTo>
                      <a:pt x="531223" y="174171"/>
                    </a:lnTo>
                    <a:lnTo>
                      <a:pt x="618309" y="165463"/>
                    </a:lnTo>
                    <a:close/>
                  </a:path>
                </a:pathLst>
              </a:custGeom>
              <a:noFill/>
              <a:ln w="381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8070936" y="5797872"/>
            <a:ext cx="2566738" cy="523220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1-ая зимовка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352827"/>
            <a:ext cx="12192000" cy="1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0022015" y="5183417"/>
            <a:ext cx="422839" cy="239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224589" y="4945327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ДОРА</a:t>
            </a:r>
            <a:endParaRPr lang="ru-RU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740291" y="369790"/>
            <a:ext cx="7894568" cy="6469160"/>
            <a:chOff x="3606941" y="388840"/>
            <a:chExt cx="7544853" cy="618258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6941" y="388840"/>
              <a:ext cx="7544853" cy="6182588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5353838" y="2167860"/>
              <a:ext cx="5733314" cy="2884745"/>
              <a:chOff x="4992329" y="2082800"/>
              <a:chExt cx="5733314" cy="2884745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5737123" y="2086897"/>
                <a:ext cx="4188542" cy="2057400"/>
              </a:xfrm>
              <a:custGeom>
                <a:avLst/>
                <a:gdLst>
                  <a:gd name="connsiteX0" fmla="*/ 2883309 w 4188542"/>
                  <a:gd name="connsiteY0" fmla="*/ 1939413 h 2057400"/>
                  <a:gd name="connsiteX1" fmla="*/ 2934929 w 4188542"/>
                  <a:gd name="connsiteY1" fmla="*/ 2013155 h 2057400"/>
                  <a:gd name="connsiteX2" fmla="*/ 2949677 w 4188542"/>
                  <a:gd name="connsiteY2" fmla="*/ 2020529 h 2057400"/>
                  <a:gd name="connsiteX3" fmla="*/ 3001296 w 4188542"/>
                  <a:gd name="connsiteY3" fmla="*/ 2042651 h 2057400"/>
                  <a:gd name="connsiteX4" fmla="*/ 3082412 w 4188542"/>
                  <a:gd name="connsiteY4" fmla="*/ 2035277 h 2057400"/>
                  <a:gd name="connsiteX5" fmla="*/ 3126658 w 4188542"/>
                  <a:gd name="connsiteY5" fmla="*/ 2057400 h 2057400"/>
                  <a:gd name="connsiteX6" fmla="*/ 3222522 w 4188542"/>
                  <a:gd name="connsiteY6" fmla="*/ 1991032 h 2057400"/>
                  <a:gd name="connsiteX7" fmla="*/ 3303638 w 4188542"/>
                  <a:gd name="connsiteY7" fmla="*/ 1909916 h 2057400"/>
                  <a:gd name="connsiteX8" fmla="*/ 3392129 w 4188542"/>
                  <a:gd name="connsiteY8" fmla="*/ 1865671 h 2057400"/>
                  <a:gd name="connsiteX9" fmla="*/ 3392129 w 4188542"/>
                  <a:gd name="connsiteY9" fmla="*/ 1806677 h 2057400"/>
                  <a:gd name="connsiteX10" fmla="*/ 3347883 w 4188542"/>
                  <a:gd name="connsiteY10" fmla="*/ 1799303 h 2057400"/>
                  <a:gd name="connsiteX11" fmla="*/ 3347883 w 4188542"/>
                  <a:gd name="connsiteY11" fmla="*/ 1799303 h 2057400"/>
                  <a:gd name="connsiteX12" fmla="*/ 3296264 w 4188542"/>
                  <a:gd name="connsiteY12" fmla="*/ 1777180 h 2057400"/>
                  <a:gd name="connsiteX13" fmla="*/ 3274142 w 4188542"/>
                  <a:gd name="connsiteY13" fmla="*/ 1732935 h 2057400"/>
                  <a:gd name="connsiteX14" fmla="*/ 3274142 w 4188542"/>
                  <a:gd name="connsiteY14" fmla="*/ 1732935 h 2057400"/>
                  <a:gd name="connsiteX15" fmla="*/ 3259393 w 4188542"/>
                  <a:gd name="connsiteY15" fmla="*/ 1614948 h 2057400"/>
                  <a:gd name="connsiteX16" fmla="*/ 3274142 w 4188542"/>
                  <a:gd name="connsiteY16" fmla="*/ 1541206 h 2057400"/>
                  <a:gd name="connsiteX17" fmla="*/ 3303638 w 4188542"/>
                  <a:gd name="connsiteY17" fmla="*/ 1460090 h 2057400"/>
                  <a:gd name="connsiteX18" fmla="*/ 3274142 w 4188542"/>
                  <a:gd name="connsiteY18" fmla="*/ 1401097 h 2057400"/>
                  <a:gd name="connsiteX19" fmla="*/ 3244645 w 4188542"/>
                  <a:gd name="connsiteY19" fmla="*/ 1312606 h 2057400"/>
                  <a:gd name="connsiteX20" fmla="*/ 3244645 w 4188542"/>
                  <a:gd name="connsiteY20" fmla="*/ 1268361 h 2057400"/>
                  <a:gd name="connsiteX21" fmla="*/ 3244645 w 4188542"/>
                  <a:gd name="connsiteY21" fmla="*/ 1268361 h 2057400"/>
                  <a:gd name="connsiteX22" fmla="*/ 3215148 w 4188542"/>
                  <a:gd name="connsiteY22" fmla="*/ 1216742 h 2057400"/>
                  <a:gd name="connsiteX23" fmla="*/ 3170903 w 4188542"/>
                  <a:gd name="connsiteY23" fmla="*/ 1165122 h 2057400"/>
                  <a:gd name="connsiteX24" fmla="*/ 3170903 w 4188542"/>
                  <a:gd name="connsiteY24" fmla="*/ 1165122 h 2057400"/>
                  <a:gd name="connsiteX25" fmla="*/ 3134032 w 4188542"/>
                  <a:gd name="connsiteY25" fmla="*/ 1135626 h 2057400"/>
                  <a:gd name="connsiteX26" fmla="*/ 3193025 w 4188542"/>
                  <a:gd name="connsiteY26" fmla="*/ 1231490 h 2057400"/>
                  <a:gd name="connsiteX27" fmla="*/ 3200400 w 4188542"/>
                  <a:gd name="connsiteY27" fmla="*/ 1246238 h 2057400"/>
                  <a:gd name="connsiteX28" fmla="*/ 3141406 w 4188542"/>
                  <a:gd name="connsiteY28" fmla="*/ 1268361 h 2057400"/>
                  <a:gd name="connsiteX29" fmla="*/ 3185651 w 4188542"/>
                  <a:gd name="connsiteY29" fmla="*/ 1297858 h 2057400"/>
                  <a:gd name="connsiteX30" fmla="*/ 3185651 w 4188542"/>
                  <a:gd name="connsiteY30" fmla="*/ 1297858 h 2057400"/>
                  <a:gd name="connsiteX31" fmla="*/ 3185651 w 4188542"/>
                  <a:gd name="connsiteY31" fmla="*/ 1297858 h 2057400"/>
                  <a:gd name="connsiteX32" fmla="*/ 3252019 w 4188542"/>
                  <a:gd name="connsiteY32" fmla="*/ 1238864 h 2057400"/>
                  <a:gd name="connsiteX33" fmla="*/ 3303638 w 4188542"/>
                  <a:gd name="connsiteY33" fmla="*/ 1113503 h 2057400"/>
                  <a:gd name="connsiteX34" fmla="*/ 3333135 w 4188542"/>
                  <a:gd name="connsiteY34" fmla="*/ 1091380 h 2057400"/>
                  <a:gd name="connsiteX35" fmla="*/ 3333135 w 4188542"/>
                  <a:gd name="connsiteY35" fmla="*/ 1091380 h 2057400"/>
                  <a:gd name="connsiteX36" fmla="*/ 3421625 w 4188542"/>
                  <a:gd name="connsiteY36" fmla="*/ 1054509 h 2057400"/>
                  <a:gd name="connsiteX37" fmla="*/ 3465871 w 4188542"/>
                  <a:gd name="connsiteY37" fmla="*/ 1002890 h 2057400"/>
                  <a:gd name="connsiteX38" fmla="*/ 3465871 w 4188542"/>
                  <a:gd name="connsiteY38" fmla="*/ 929148 h 2057400"/>
                  <a:gd name="connsiteX39" fmla="*/ 3436374 w 4188542"/>
                  <a:gd name="connsiteY39" fmla="*/ 892277 h 2057400"/>
                  <a:gd name="connsiteX40" fmla="*/ 3443748 w 4188542"/>
                  <a:gd name="connsiteY40" fmla="*/ 870155 h 2057400"/>
                  <a:gd name="connsiteX41" fmla="*/ 3495367 w 4188542"/>
                  <a:gd name="connsiteY41" fmla="*/ 825909 h 2057400"/>
                  <a:gd name="connsiteX42" fmla="*/ 3561735 w 4188542"/>
                  <a:gd name="connsiteY42" fmla="*/ 789038 h 2057400"/>
                  <a:gd name="connsiteX43" fmla="*/ 3598606 w 4188542"/>
                  <a:gd name="connsiteY43" fmla="*/ 737419 h 2057400"/>
                  <a:gd name="connsiteX44" fmla="*/ 3628103 w 4188542"/>
                  <a:gd name="connsiteY44" fmla="*/ 671051 h 2057400"/>
                  <a:gd name="connsiteX45" fmla="*/ 3628103 w 4188542"/>
                  <a:gd name="connsiteY45" fmla="*/ 597309 h 2057400"/>
                  <a:gd name="connsiteX46" fmla="*/ 3576483 w 4188542"/>
                  <a:gd name="connsiteY46" fmla="*/ 530942 h 2057400"/>
                  <a:gd name="connsiteX47" fmla="*/ 3524864 w 4188542"/>
                  <a:gd name="connsiteY47" fmla="*/ 449826 h 2057400"/>
                  <a:gd name="connsiteX48" fmla="*/ 3473245 w 4188542"/>
                  <a:gd name="connsiteY48" fmla="*/ 390832 h 2057400"/>
                  <a:gd name="connsiteX49" fmla="*/ 3458496 w 4188542"/>
                  <a:gd name="connsiteY49" fmla="*/ 331838 h 2057400"/>
                  <a:gd name="connsiteX50" fmla="*/ 3495367 w 4188542"/>
                  <a:gd name="connsiteY50" fmla="*/ 243348 h 2057400"/>
                  <a:gd name="connsiteX51" fmla="*/ 3539612 w 4188542"/>
                  <a:gd name="connsiteY51" fmla="*/ 191729 h 2057400"/>
                  <a:gd name="connsiteX52" fmla="*/ 3583858 w 4188542"/>
                  <a:gd name="connsiteY52" fmla="*/ 213851 h 2057400"/>
                  <a:gd name="connsiteX53" fmla="*/ 3583858 w 4188542"/>
                  <a:gd name="connsiteY53" fmla="*/ 213851 h 2057400"/>
                  <a:gd name="connsiteX54" fmla="*/ 3679722 w 4188542"/>
                  <a:gd name="connsiteY54" fmla="*/ 258097 h 2057400"/>
                  <a:gd name="connsiteX55" fmla="*/ 3782961 w 4188542"/>
                  <a:gd name="connsiteY55" fmla="*/ 258097 h 2057400"/>
                  <a:gd name="connsiteX56" fmla="*/ 3849329 w 4188542"/>
                  <a:gd name="connsiteY56" fmla="*/ 258097 h 2057400"/>
                  <a:gd name="connsiteX57" fmla="*/ 3878825 w 4188542"/>
                  <a:gd name="connsiteY57" fmla="*/ 243348 h 2057400"/>
                  <a:gd name="connsiteX58" fmla="*/ 3878825 w 4188542"/>
                  <a:gd name="connsiteY58" fmla="*/ 243348 h 2057400"/>
                  <a:gd name="connsiteX59" fmla="*/ 3974690 w 4188542"/>
                  <a:gd name="connsiteY59" fmla="*/ 184355 h 2057400"/>
                  <a:gd name="connsiteX60" fmla="*/ 4048432 w 4188542"/>
                  <a:gd name="connsiteY60" fmla="*/ 184355 h 2057400"/>
                  <a:gd name="connsiteX61" fmla="*/ 4114800 w 4188542"/>
                  <a:gd name="connsiteY61" fmla="*/ 154858 h 2057400"/>
                  <a:gd name="connsiteX62" fmla="*/ 4151671 w 4188542"/>
                  <a:gd name="connsiteY62" fmla="*/ 132735 h 2057400"/>
                  <a:gd name="connsiteX63" fmla="*/ 4166419 w 4188542"/>
                  <a:gd name="connsiteY63" fmla="*/ 88490 h 2057400"/>
                  <a:gd name="connsiteX64" fmla="*/ 4129548 w 4188542"/>
                  <a:gd name="connsiteY64" fmla="*/ 36871 h 2057400"/>
                  <a:gd name="connsiteX65" fmla="*/ 4129548 w 4188542"/>
                  <a:gd name="connsiteY65" fmla="*/ 36871 h 2057400"/>
                  <a:gd name="connsiteX66" fmla="*/ 4188542 w 4188542"/>
                  <a:gd name="connsiteY66" fmla="*/ 0 h 2057400"/>
                  <a:gd name="connsiteX67" fmla="*/ 4188542 w 4188542"/>
                  <a:gd name="connsiteY67" fmla="*/ 51619 h 2057400"/>
                  <a:gd name="connsiteX68" fmla="*/ 4114800 w 4188542"/>
                  <a:gd name="connsiteY68" fmla="*/ 132735 h 2057400"/>
                  <a:gd name="connsiteX69" fmla="*/ 4063180 w 4188542"/>
                  <a:gd name="connsiteY69" fmla="*/ 221226 h 2057400"/>
                  <a:gd name="connsiteX70" fmla="*/ 3989438 w 4188542"/>
                  <a:gd name="connsiteY70" fmla="*/ 221226 h 2057400"/>
                  <a:gd name="connsiteX71" fmla="*/ 3959942 w 4188542"/>
                  <a:gd name="connsiteY71" fmla="*/ 206477 h 2057400"/>
                  <a:gd name="connsiteX72" fmla="*/ 3908322 w 4188542"/>
                  <a:gd name="connsiteY72" fmla="*/ 154858 h 2057400"/>
                  <a:gd name="connsiteX73" fmla="*/ 3819832 w 4188542"/>
                  <a:gd name="connsiteY73" fmla="*/ 125361 h 2057400"/>
                  <a:gd name="connsiteX74" fmla="*/ 3782961 w 4188542"/>
                  <a:gd name="connsiteY74" fmla="*/ 162232 h 2057400"/>
                  <a:gd name="connsiteX75" fmla="*/ 3760838 w 4188542"/>
                  <a:gd name="connsiteY75" fmla="*/ 206477 h 2057400"/>
                  <a:gd name="connsiteX76" fmla="*/ 3709219 w 4188542"/>
                  <a:gd name="connsiteY76" fmla="*/ 302342 h 2057400"/>
                  <a:gd name="connsiteX77" fmla="*/ 3657600 w 4188542"/>
                  <a:gd name="connsiteY77" fmla="*/ 324464 h 2057400"/>
                  <a:gd name="connsiteX78" fmla="*/ 3620729 w 4188542"/>
                  <a:gd name="connsiteY78" fmla="*/ 324464 h 2057400"/>
                  <a:gd name="connsiteX79" fmla="*/ 3598606 w 4188542"/>
                  <a:gd name="connsiteY79" fmla="*/ 272845 h 2057400"/>
                  <a:gd name="connsiteX80" fmla="*/ 3598606 w 4188542"/>
                  <a:gd name="connsiteY80" fmla="*/ 258097 h 2057400"/>
                  <a:gd name="connsiteX81" fmla="*/ 3561735 w 4188542"/>
                  <a:gd name="connsiteY81" fmla="*/ 235974 h 2057400"/>
                  <a:gd name="connsiteX82" fmla="*/ 3524864 w 4188542"/>
                  <a:gd name="connsiteY82" fmla="*/ 265471 h 2057400"/>
                  <a:gd name="connsiteX83" fmla="*/ 3524864 w 4188542"/>
                  <a:gd name="connsiteY83" fmla="*/ 280219 h 2057400"/>
                  <a:gd name="connsiteX84" fmla="*/ 3517490 w 4188542"/>
                  <a:gd name="connsiteY84" fmla="*/ 361335 h 2057400"/>
                  <a:gd name="connsiteX85" fmla="*/ 3517490 w 4188542"/>
                  <a:gd name="connsiteY85" fmla="*/ 494071 h 2057400"/>
                  <a:gd name="connsiteX86" fmla="*/ 3517490 w 4188542"/>
                  <a:gd name="connsiteY86" fmla="*/ 567813 h 2057400"/>
                  <a:gd name="connsiteX87" fmla="*/ 3539612 w 4188542"/>
                  <a:gd name="connsiteY87" fmla="*/ 612058 h 2057400"/>
                  <a:gd name="connsiteX88" fmla="*/ 3605980 w 4188542"/>
                  <a:gd name="connsiteY88" fmla="*/ 722671 h 2057400"/>
                  <a:gd name="connsiteX89" fmla="*/ 3620729 w 4188542"/>
                  <a:gd name="connsiteY89" fmla="*/ 796413 h 2057400"/>
                  <a:gd name="connsiteX90" fmla="*/ 3583858 w 4188542"/>
                  <a:gd name="connsiteY90" fmla="*/ 825909 h 2057400"/>
                  <a:gd name="connsiteX91" fmla="*/ 3539612 w 4188542"/>
                  <a:gd name="connsiteY91" fmla="*/ 840658 h 2057400"/>
                  <a:gd name="connsiteX92" fmla="*/ 3377380 w 4188542"/>
                  <a:gd name="connsiteY92" fmla="*/ 921774 h 2057400"/>
                  <a:gd name="connsiteX93" fmla="*/ 3274142 w 4188542"/>
                  <a:gd name="connsiteY93" fmla="*/ 995516 h 2057400"/>
                  <a:gd name="connsiteX94" fmla="*/ 3229896 w 4188542"/>
                  <a:gd name="connsiteY94" fmla="*/ 1061884 h 2057400"/>
                  <a:gd name="connsiteX95" fmla="*/ 3222522 w 4188542"/>
                  <a:gd name="connsiteY95" fmla="*/ 1098755 h 2057400"/>
                  <a:gd name="connsiteX96" fmla="*/ 3222522 w 4188542"/>
                  <a:gd name="connsiteY96" fmla="*/ 1143000 h 2057400"/>
                  <a:gd name="connsiteX97" fmla="*/ 3222522 w 4188542"/>
                  <a:gd name="connsiteY97" fmla="*/ 1290484 h 2057400"/>
                  <a:gd name="connsiteX98" fmla="*/ 3222522 w 4188542"/>
                  <a:gd name="connsiteY98" fmla="*/ 1342103 h 2057400"/>
                  <a:gd name="connsiteX99" fmla="*/ 3163529 w 4188542"/>
                  <a:gd name="connsiteY99" fmla="*/ 1334729 h 2057400"/>
                  <a:gd name="connsiteX100" fmla="*/ 3156154 w 4188542"/>
                  <a:gd name="connsiteY100" fmla="*/ 1209368 h 2057400"/>
                  <a:gd name="connsiteX101" fmla="*/ 3134032 w 4188542"/>
                  <a:gd name="connsiteY101" fmla="*/ 1216742 h 2057400"/>
                  <a:gd name="connsiteX102" fmla="*/ 3097161 w 4188542"/>
                  <a:gd name="connsiteY102" fmla="*/ 1224116 h 2057400"/>
                  <a:gd name="connsiteX103" fmla="*/ 2964425 w 4188542"/>
                  <a:gd name="connsiteY103" fmla="*/ 1216742 h 2057400"/>
                  <a:gd name="connsiteX104" fmla="*/ 2942303 w 4188542"/>
                  <a:gd name="connsiteY104" fmla="*/ 1201993 h 2057400"/>
                  <a:gd name="connsiteX105" fmla="*/ 2920180 w 4188542"/>
                  <a:gd name="connsiteY105" fmla="*/ 1216742 h 2057400"/>
                  <a:gd name="connsiteX106" fmla="*/ 2846438 w 4188542"/>
                  <a:gd name="connsiteY106" fmla="*/ 1275735 h 2057400"/>
                  <a:gd name="connsiteX107" fmla="*/ 2772696 w 4188542"/>
                  <a:gd name="connsiteY107" fmla="*/ 1312606 h 2057400"/>
                  <a:gd name="connsiteX108" fmla="*/ 2698954 w 4188542"/>
                  <a:gd name="connsiteY108" fmla="*/ 1342103 h 2057400"/>
                  <a:gd name="connsiteX109" fmla="*/ 2603090 w 4188542"/>
                  <a:gd name="connsiteY109" fmla="*/ 1334729 h 2057400"/>
                  <a:gd name="connsiteX110" fmla="*/ 2558845 w 4188542"/>
                  <a:gd name="connsiteY110" fmla="*/ 1312606 h 2057400"/>
                  <a:gd name="connsiteX111" fmla="*/ 2492477 w 4188542"/>
                  <a:gd name="connsiteY111" fmla="*/ 1268361 h 2057400"/>
                  <a:gd name="connsiteX112" fmla="*/ 2485103 w 4188542"/>
                  <a:gd name="connsiteY112" fmla="*/ 1216742 h 2057400"/>
                  <a:gd name="connsiteX113" fmla="*/ 2485103 w 4188542"/>
                  <a:gd name="connsiteY113" fmla="*/ 1194619 h 2057400"/>
                  <a:gd name="connsiteX114" fmla="*/ 2462980 w 4188542"/>
                  <a:gd name="connsiteY114" fmla="*/ 1150374 h 2057400"/>
                  <a:gd name="connsiteX115" fmla="*/ 2433483 w 4188542"/>
                  <a:gd name="connsiteY115" fmla="*/ 1150374 h 2057400"/>
                  <a:gd name="connsiteX116" fmla="*/ 2389238 w 4188542"/>
                  <a:gd name="connsiteY116" fmla="*/ 1150374 h 2057400"/>
                  <a:gd name="connsiteX117" fmla="*/ 2359742 w 4188542"/>
                  <a:gd name="connsiteY117" fmla="*/ 1187245 h 2057400"/>
                  <a:gd name="connsiteX118" fmla="*/ 2330245 w 4188542"/>
                  <a:gd name="connsiteY118" fmla="*/ 1224116 h 2057400"/>
                  <a:gd name="connsiteX119" fmla="*/ 2315496 w 4188542"/>
                  <a:gd name="connsiteY119" fmla="*/ 1297858 h 2057400"/>
                  <a:gd name="connsiteX120" fmla="*/ 2322871 w 4188542"/>
                  <a:gd name="connsiteY120" fmla="*/ 1334729 h 2057400"/>
                  <a:gd name="connsiteX121" fmla="*/ 2322871 w 4188542"/>
                  <a:gd name="connsiteY121" fmla="*/ 1371600 h 2057400"/>
                  <a:gd name="connsiteX122" fmla="*/ 2249129 w 4188542"/>
                  <a:gd name="connsiteY122" fmla="*/ 1371600 h 2057400"/>
                  <a:gd name="connsiteX123" fmla="*/ 2197509 w 4188542"/>
                  <a:gd name="connsiteY123" fmla="*/ 1393722 h 2057400"/>
                  <a:gd name="connsiteX124" fmla="*/ 2160638 w 4188542"/>
                  <a:gd name="connsiteY124" fmla="*/ 1349477 h 2057400"/>
                  <a:gd name="connsiteX125" fmla="*/ 2138516 w 4188542"/>
                  <a:gd name="connsiteY125" fmla="*/ 1334729 h 2057400"/>
                  <a:gd name="connsiteX126" fmla="*/ 2138516 w 4188542"/>
                  <a:gd name="connsiteY126" fmla="*/ 1334729 h 2057400"/>
                  <a:gd name="connsiteX127" fmla="*/ 2057400 w 4188542"/>
                  <a:gd name="connsiteY127" fmla="*/ 1238864 h 2057400"/>
                  <a:gd name="connsiteX128" fmla="*/ 2013154 w 4188542"/>
                  <a:gd name="connsiteY128" fmla="*/ 1209368 h 2057400"/>
                  <a:gd name="connsiteX129" fmla="*/ 1902542 w 4188542"/>
                  <a:gd name="connsiteY129" fmla="*/ 1179871 h 2057400"/>
                  <a:gd name="connsiteX130" fmla="*/ 1902542 w 4188542"/>
                  <a:gd name="connsiteY130" fmla="*/ 1179871 h 2057400"/>
                  <a:gd name="connsiteX131" fmla="*/ 1784554 w 4188542"/>
                  <a:gd name="connsiteY131" fmla="*/ 1150374 h 2057400"/>
                  <a:gd name="connsiteX132" fmla="*/ 1659193 w 4188542"/>
                  <a:gd name="connsiteY132" fmla="*/ 1194619 h 2057400"/>
                  <a:gd name="connsiteX133" fmla="*/ 1629696 w 4188542"/>
                  <a:gd name="connsiteY133" fmla="*/ 1179871 h 2057400"/>
                  <a:gd name="connsiteX134" fmla="*/ 1570703 w 4188542"/>
                  <a:gd name="connsiteY134" fmla="*/ 1143000 h 2057400"/>
                  <a:gd name="connsiteX135" fmla="*/ 1489587 w 4188542"/>
                  <a:gd name="connsiteY135" fmla="*/ 1172497 h 2057400"/>
                  <a:gd name="connsiteX136" fmla="*/ 1423219 w 4188542"/>
                  <a:gd name="connsiteY136" fmla="*/ 1172497 h 2057400"/>
                  <a:gd name="connsiteX137" fmla="*/ 1371600 w 4188542"/>
                  <a:gd name="connsiteY137" fmla="*/ 1209368 h 2057400"/>
                  <a:gd name="connsiteX138" fmla="*/ 1334729 w 4188542"/>
                  <a:gd name="connsiteY138" fmla="*/ 1201993 h 2057400"/>
                  <a:gd name="connsiteX139" fmla="*/ 1246238 w 4188542"/>
                  <a:gd name="connsiteY139" fmla="*/ 1246238 h 2057400"/>
                  <a:gd name="connsiteX140" fmla="*/ 1179871 w 4188542"/>
                  <a:gd name="connsiteY140" fmla="*/ 1275735 h 2057400"/>
                  <a:gd name="connsiteX141" fmla="*/ 1091380 w 4188542"/>
                  <a:gd name="connsiteY141" fmla="*/ 1268361 h 2057400"/>
                  <a:gd name="connsiteX142" fmla="*/ 1076632 w 4188542"/>
                  <a:gd name="connsiteY142" fmla="*/ 1209368 h 2057400"/>
                  <a:gd name="connsiteX143" fmla="*/ 1032387 w 4188542"/>
                  <a:gd name="connsiteY143" fmla="*/ 1172497 h 2057400"/>
                  <a:gd name="connsiteX144" fmla="*/ 1010264 w 4188542"/>
                  <a:gd name="connsiteY144" fmla="*/ 1172497 h 2057400"/>
                  <a:gd name="connsiteX145" fmla="*/ 958645 w 4188542"/>
                  <a:gd name="connsiteY145" fmla="*/ 1224116 h 2057400"/>
                  <a:gd name="connsiteX146" fmla="*/ 899651 w 4188542"/>
                  <a:gd name="connsiteY146" fmla="*/ 1253613 h 2057400"/>
                  <a:gd name="connsiteX147" fmla="*/ 862780 w 4188542"/>
                  <a:gd name="connsiteY147" fmla="*/ 1312606 h 2057400"/>
                  <a:gd name="connsiteX148" fmla="*/ 840658 w 4188542"/>
                  <a:gd name="connsiteY148" fmla="*/ 1342103 h 2057400"/>
                  <a:gd name="connsiteX149" fmla="*/ 789038 w 4188542"/>
                  <a:gd name="connsiteY149" fmla="*/ 1342103 h 2057400"/>
                  <a:gd name="connsiteX150" fmla="*/ 774290 w 4188542"/>
                  <a:gd name="connsiteY150" fmla="*/ 1364226 h 2057400"/>
                  <a:gd name="connsiteX151" fmla="*/ 715296 w 4188542"/>
                  <a:gd name="connsiteY151" fmla="*/ 1474838 h 2057400"/>
                  <a:gd name="connsiteX152" fmla="*/ 715296 w 4188542"/>
                  <a:gd name="connsiteY152" fmla="*/ 1489587 h 2057400"/>
                  <a:gd name="connsiteX153" fmla="*/ 693174 w 4188542"/>
                  <a:gd name="connsiteY153" fmla="*/ 1578077 h 2057400"/>
                  <a:gd name="connsiteX154" fmla="*/ 685800 w 4188542"/>
                  <a:gd name="connsiteY154" fmla="*/ 1614948 h 2057400"/>
                  <a:gd name="connsiteX155" fmla="*/ 641554 w 4188542"/>
                  <a:gd name="connsiteY155" fmla="*/ 1688690 h 2057400"/>
                  <a:gd name="connsiteX156" fmla="*/ 589935 w 4188542"/>
                  <a:gd name="connsiteY156" fmla="*/ 1718187 h 2057400"/>
                  <a:gd name="connsiteX157" fmla="*/ 553064 w 4188542"/>
                  <a:gd name="connsiteY157" fmla="*/ 1732935 h 2057400"/>
                  <a:gd name="connsiteX158" fmla="*/ 479322 w 4188542"/>
                  <a:gd name="connsiteY158" fmla="*/ 1732935 h 2057400"/>
                  <a:gd name="connsiteX159" fmla="*/ 457200 w 4188542"/>
                  <a:gd name="connsiteY159" fmla="*/ 1710813 h 2057400"/>
                  <a:gd name="connsiteX160" fmla="*/ 420329 w 4188542"/>
                  <a:gd name="connsiteY160" fmla="*/ 1703438 h 2057400"/>
                  <a:gd name="connsiteX161" fmla="*/ 361335 w 4188542"/>
                  <a:gd name="connsiteY161" fmla="*/ 1725561 h 2057400"/>
                  <a:gd name="connsiteX162" fmla="*/ 420329 w 4188542"/>
                  <a:gd name="connsiteY162" fmla="*/ 1799303 h 2057400"/>
                  <a:gd name="connsiteX163" fmla="*/ 376083 w 4188542"/>
                  <a:gd name="connsiteY163" fmla="*/ 1799303 h 2057400"/>
                  <a:gd name="connsiteX164" fmla="*/ 280219 w 4188542"/>
                  <a:gd name="connsiteY164" fmla="*/ 1799303 h 2057400"/>
                  <a:gd name="connsiteX165" fmla="*/ 280219 w 4188542"/>
                  <a:gd name="connsiteY165" fmla="*/ 1799303 h 2057400"/>
                  <a:gd name="connsiteX166" fmla="*/ 169606 w 4188542"/>
                  <a:gd name="connsiteY166" fmla="*/ 1799303 h 2057400"/>
                  <a:gd name="connsiteX167" fmla="*/ 95864 w 4188542"/>
                  <a:gd name="connsiteY167" fmla="*/ 1777180 h 2057400"/>
                  <a:gd name="connsiteX168" fmla="*/ 58993 w 4188542"/>
                  <a:gd name="connsiteY168" fmla="*/ 1777180 h 2057400"/>
                  <a:gd name="connsiteX169" fmla="*/ 0 w 4188542"/>
                  <a:gd name="connsiteY169" fmla="*/ 1762432 h 2057400"/>
                  <a:gd name="connsiteX170" fmla="*/ 0 w 4188542"/>
                  <a:gd name="connsiteY170" fmla="*/ 1762432 h 2057400"/>
                  <a:gd name="connsiteX171" fmla="*/ 0 w 4188542"/>
                  <a:gd name="connsiteY171" fmla="*/ 1762432 h 2057400"/>
                  <a:gd name="connsiteX172" fmla="*/ 14748 w 4188542"/>
                  <a:gd name="connsiteY172" fmla="*/ 1806677 h 2057400"/>
                  <a:gd name="connsiteX173" fmla="*/ 14748 w 4188542"/>
                  <a:gd name="connsiteY173" fmla="*/ 1880419 h 2057400"/>
                  <a:gd name="connsiteX174" fmla="*/ 95864 w 4188542"/>
                  <a:gd name="connsiteY174" fmla="*/ 1784555 h 2057400"/>
                  <a:gd name="connsiteX175" fmla="*/ 169606 w 4188542"/>
                  <a:gd name="connsiteY175" fmla="*/ 1747684 h 2057400"/>
                  <a:gd name="connsiteX176" fmla="*/ 191729 w 4188542"/>
                  <a:gd name="connsiteY176" fmla="*/ 1732935 h 2057400"/>
                  <a:gd name="connsiteX177" fmla="*/ 206477 w 4188542"/>
                  <a:gd name="connsiteY177" fmla="*/ 1725561 h 2057400"/>
                  <a:gd name="connsiteX178" fmla="*/ 221225 w 4188542"/>
                  <a:gd name="connsiteY178" fmla="*/ 1718187 h 2057400"/>
                  <a:gd name="connsiteX179" fmla="*/ 213851 w 4188542"/>
                  <a:gd name="connsiteY179" fmla="*/ 1637071 h 2057400"/>
                  <a:gd name="connsiteX180" fmla="*/ 184354 w 4188542"/>
                  <a:gd name="connsiteY180" fmla="*/ 1696064 h 20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4188542" h="2057400">
                    <a:moveTo>
                      <a:pt x="2883309" y="1939413"/>
                    </a:moveTo>
                    <a:lnTo>
                      <a:pt x="2934929" y="2013155"/>
                    </a:lnTo>
                    <a:lnTo>
                      <a:pt x="2949677" y="2020529"/>
                    </a:lnTo>
                    <a:lnTo>
                      <a:pt x="3001296" y="2042651"/>
                    </a:lnTo>
                    <a:lnTo>
                      <a:pt x="3082412" y="2035277"/>
                    </a:lnTo>
                    <a:lnTo>
                      <a:pt x="3126658" y="2057400"/>
                    </a:lnTo>
                    <a:lnTo>
                      <a:pt x="3222522" y="1991032"/>
                    </a:lnTo>
                    <a:lnTo>
                      <a:pt x="3303638" y="1909916"/>
                    </a:lnTo>
                    <a:lnTo>
                      <a:pt x="3392129" y="1865671"/>
                    </a:lnTo>
                    <a:lnTo>
                      <a:pt x="3392129" y="1806677"/>
                    </a:lnTo>
                    <a:lnTo>
                      <a:pt x="3347883" y="1799303"/>
                    </a:lnTo>
                    <a:lnTo>
                      <a:pt x="3347883" y="1799303"/>
                    </a:lnTo>
                    <a:lnTo>
                      <a:pt x="3296264" y="1777180"/>
                    </a:lnTo>
                    <a:lnTo>
                      <a:pt x="3274142" y="1732935"/>
                    </a:lnTo>
                    <a:lnTo>
                      <a:pt x="3274142" y="1732935"/>
                    </a:lnTo>
                    <a:lnTo>
                      <a:pt x="3259393" y="1614948"/>
                    </a:lnTo>
                    <a:lnTo>
                      <a:pt x="3274142" y="1541206"/>
                    </a:lnTo>
                    <a:lnTo>
                      <a:pt x="3303638" y="1460090"/>
                    </a:lnTo>
                    <a:lnTo>
                      <a:pt x="3274142" y="1401097"/>
                    </a:lnTo>
                    <a:lnTo>
                      <a:pt x="3244645" y="1312606"/>
                    </a:lnTo>
                    <a:lnTo>
                      <a:pt x="3244645" y="1268361"/>
                    </a:lnTo>
                    <a:lnTo>
                      <a:pt x="3244645" y="1268361"/>
                    </a:lnTo>
                    <a:lnTo>
                      <a:pt x="3215148" y="1216742"/>
                    </a:lnTo>
                    <a:lnTo>
                      <a:pt x="3170903" y="1165122"/>
                    </a:lnTo>
                    <a:lnTo>
                      <a:pt x="3170903" y="1165122"/>
                    </a:lnTo>
                    <a:lnTo>
                      <a:pt x="3134032" y="1135626"/>
                    </a:lnTo>
                    <a:lnTo>
                      <a:pt x="3193025" y="1231490"/>
                    </a:lnTo>
                    <a:lnTo>
                      <a:pt x="3200400" y="1246238"/>
                    </a:lnTo>
                    <a:lnTo>
                      <a:pt x="3141406" y="1268361"/>
                    </a:lnTo>
                    <a:lnTo>
                      <a:pt x="3185651" y="1297858"/>
                    </a:lnTo>
                    <a:lnTo>
                      <a:pt x="3185651" y="1297858"/>
                    </a:lnTo>
                    <a:lnTo>
                      <a:pt x="3185651" y="1297858"/>
                    </a:lnTo>
                    <a:lnTo>
                      <a:pt x="3252019" y="1238864"/>
                    </a:lnTo>
                    <a:lnTo>
                      <a:pt x="3303638" y="1113503"/>
                    </a:lnTo>
                    <a:lnTo>
                      <a:pt x="3333135" y="1091380"/>
                    </a:lnTo>
                    <a:lnTo>
                      <a:pt x="3333135" y="1091380"/>
                    </a:lnTo>
                    <a:lnTo>
                      <a:pt x="3421625" y="1054509"/>
                    </a:lnTo>
                    <a:lnTo>
                      <a:pt x="3465871" y="1002890"/>
                    </a:lnTo>
                    <a:lnTo>
                      <a:pt x="3465871" y="929148"/>
                    </a:lnTo>
                    <a:lnTo>
                      <a:pt x="3436374" y="892277"/>
                    </a:lnTo>
                    <a:lnTo>
                      <a:pt x="3443748" y="870155"/>
                    </a:lnTo>
                    <a:lnTo>
                      <a:pt x="3495367" y="825909"/>
                    </a:lnTo>
                    <a:lnTo>
                      <a:pt x="3561735" y="789038"/>
                    </a:lnTo>
                    <a:lnTo>
                      <a:pt x="3598606" y="737419"/>
                    </a:lnTo>
                    <a:lnTo>
                      <a:pt x="3628103" y="671051"/>
                    </a:lnTo>
                    <a:lnTo>
                      <a:pt x="3628103" y="597309"/>
                    </a:lnTo>
                    <a:lnTo>
                      <a:pt x="3576483" y="530942"/>
                    </a:lnTo>
                    <a:lnTo>
                      <a:pt x="3524864" y="449826"/>
                    </a:lnTo>
                    <a:lnTo>
                      <a:pt x="3473245" y="390832"/>
                    </a:lnTo>
                    <a:lnTo>
                      <a:pt x="3458496" y="331838"/>
                    </a:lnTo>
                    <a:lnTo>
                      <a:pt x="3495367" y="243348"/>
                    </a:lnTo>
                    <a:lnTo>
                      <a:pt x="3539612" y="191729"/>
                    </a:lnTo>
                    <a:lnTo>
                      <a:pt x="3583858" y="213851"/>
                    </a:lnTo>
                    <a:lnTo>
                      <a:pt x="3583858" y="213851"/>
                    </a:lnTo>
                    <a:lnTo>
                      <a:pt x="3679722" y="258097"/>
                    </a:lnTo>
                    <a:lnTo>
                      <a:pt x="3782961" y="258097"/>
                    </a:lnTo>
                    <a:lnTo>
                      <a:pt x="3849329" y="258097"/>
                    </a:lnTo>
                    <a:lnTo>
                      <a:pt x="3878825" y="243348"/>
                    </a:lnTo>
                    <a:lnTo>
                      <a:pt x="3878825" y="243348"/>
                    </a:lnTo>
                    <a:lnTo>
                      <a:pt x="3974690" y="184355"/>
                    </a:lnTo>
                    <a:lnTo>
                      <a:pt x="4048432" y="184355"/>
                    </a:lnTo>
                    <a:lnTo>
                      <a:pt x="4114800" y="154858"/>
                    </a:lnTo>
                    <a:lnTo>
                      <a:pt x="4151671" y="132735"/>
                    </a:lnTo>
                    <a:lnTo>
                      <a:pt x="4166419" y="88490"/>
                    </a:lnTo>
                    <a:lnTo>
                      <a:pt x="4129548" y="36871"/>
                    </a:lnTo>
                    <a:lnTo>
                      <a:pt x="4129548" y="36871"/>
                    </a:lnTo>
                    <a:lnTo>
                      <a:pt x="4188542" y="0"/>
                    </a:lnTo>
                    <a:lnTo>
                      <a:pt x="4188542" y="51619"/>
                    </a:lnTo>
                    <a:lnTo>
                      <a:pt x="4114800" y="132735"/>
                    </a:lnTo>
                    <a:lnTo>
                      <a:pt x="4063180" y="221226"/>
                    </a:lnTo>
                    <a:lnTo>
                      <a:pt x="3989438" y="221226"/>
                    </a:lnTo>
                    <a:lnTo>
                      <a:pt x="3959942" y="206477"/>
                    </a:lnTo>
                    <a:lnTo>
                      <a:pt x="3908322" y="154858"/>
                    </a:lnTo>
                    <a:lnTo>
                      <a:pt x="3819832" y="125361"/>
                    </a:lnTo>
                    <a:lnTo>
                      <a:pt x="3782961" y="162232"/>
                    </a:lnTo>
                    <a:lnTo>
                      <a:pt x="3760838" y="206477"/>
                    </a:lnTo>
                    <a:lnTo>
                      <a:pt x="3709219" y="302342"/>
                    </a:lnTo>
                    <a:lnTo>
                      <a:pt x="3657600" y="324464"/>
                    </a:lnTo>
                    <a:lnTo>
                      <a:pt x="3620729" y="324464"/>
                    </a:lnTo>
                    <a:lnTo>
                      <a:pt x="3598606" y="272845"/>
                    </a:lnTo>
                    <a:lnTo>
                      <a:pt x="3598606" y="258097"/>
                    </a:lnTo>
                    <a:lnTo>
                      <a:pt x="3561735" y="235974"/>
                    </a:lnTo>
                    <a:lnTo>
                      <a:pt x="3524864" y="265471"/>
                    </a:lnTo>
                    <a:lnTo>
                      <a:pt x="3524864" y="280219"/>
                    </a:lnTo>
                    <a:lnTo>
                      <a:pt x="3517490" y="361335"/>
                    </a:lnTo>
                    <a:lnTo>
                      <a:pt x="3517490" y="494071"/>
                    </a:lnTo>
                    <a:lnTo>
                      <a:pt x="3517490" y="567813"/>
                    </a:lnTo>
                    <a:lnTo>
                      <a:pt x="3539612" y="612058"/>
                    </a:lnTo>
                    <a:lnTo>
                      <a:pt x="3605980" y="722671"/>
                    </a:lnTo>
                    <a:lnTo>
                      <a:pt x="3620729" y="796413"/>
                    </a:lnTo>
                    <a:lnTo>
                      <a:pt x="3583858" y="825909"/>
                    </a:lnTo>
                    <a:lnTo>
                      <a:pt x="3539612" y="840658"/>
                    </a:lnTo>
                    <a:lnTo>
                      <a:pt x="3377380" y="921774"/>
                    </a:lnTo>
                    <a:lnTo>
                      <a:pt x="3274142" y="995516"/>
                    </a:lnTo>
                    <a:lnTo>
                      <a:pt x="3229896" y="1061884"/>
                    </a:lnTo>
                    <a:lnTo>
                      <a:pt x="3222522" y="1098755"/>
                    </a:lnTo>
                    <a:lnTo>
                      <a:pt x="3222522" y="1143000"/>
                    </a:lnTo>
                    <a:lnTo>
                      <a:pt x="3222522" y="1290484"/>
                    </a:lnTo>
                    <a:lnTo>
                      <a:pt x="3222522" y="1342103"/>
                    </a:lnTo>
                    <a:lnTo>
                      <a:pt x="3163529" y="1334729"/>
                    </a:lnTo>
                    <a:lnTo>
                      <a:pt x="3156154" y="1209368"/>
                    </a:lnTo>
                    <a:lnTo>
                      <a:pt x="3134032" y="1216742"/>
                    </a:lnTo>
                    <a:lnTo>
                      <a:pt x="3097161" y="1224116"/>
                    </a:lnTo>
                    <a:lnTo>
                      <a:pt x="2964425" y="1216742"/>
                    </a:lnTo>
                    <a:lnTo>
                      <a:pt x="2942303" y="1201993"/>
                    </a:lnTo>
                    <a:lnTo>
                      <a:pt x="2920180" y="1216742"/>
                    </a:lnTo>
                    <a:lnTo>
                      <a:pt x="2846438" y="1275735"/>
                    </a:lnTo>
                    <a:lnTo>
                      <a:pt x="2772696" y="1312606"/>
                    </a:lnTo>
                    <a:lnTo>
                      <a:pt x="2698954" y="1342103"/>
                    </a:lnTo>
                    <a:lnTo>
                      <a:pt x="2603090" y="1334729"/>
                    </a:lnTo>
                    <a:lnTo>
                      <a:pt x="2558845" y="1312606"/>
                    </a:lnTo>
                    <a:lnTo>
                      <a:pt x="2492477" y="1268361"/>
                    </a:lnTo>
                    <a:lnTo>
                      <a:pt x="2485103" y="1216742"/>
                    </a:lnTo>
                    <a:lnTo>
                      <a:pt x="2485103" y="1194619"/>
                    </a:lnTo>
                    <a:lnTo>
                      <a:pt x="2462980" y="1150374"/>
                    </a:lnTo>
                    <a:lnTo>
                      <a:pt x="2433483" y="1150374"/>
                    </a:lnTo>
                    <a:lnTo>
                      <a:pt x="2389238" y="1150374"/>
                    </a:lnTo>
                    <a:lnTo>
                      <a:pt x="2359742" y="1187245"/>
                    </a:lnTo>
                    <a:lnTo>
                      <a:pt x="2330245" y="1224116"/>
                    </a:lnTo>
                    <a:lnTo>
                      <a:pt x="2315496" y="1297858"/>
                    </a:lnTo>
                    <a:lnTo>
                      <a:pt x="2322871" y="1334729"/>
                    </a:lnTo>
                    <a:lnTo>
                      <a:pt x="2322871" y="1371600"/>
                    </a:lnTo>
                    <a:lnTo>
                      <a:pt x="2249129" y="1371600"/>
                    </a:lnTo>
                    <a:lnTo>
                      <a:pt x="2197509" y="1393722"/>
                    </a:lnTo>
                    <a:lnTo>
                      <a:pt x="2160638" y="1349477"/>
                    </a:lnTo>
                    <a:lnTo>
                      <a:pt x="2138516" y="1334729"/>
                    </a:lnTo>
                    <a:lnTo>
                      <a:pt x="2138516" y="1334729"/>
                    </a:lnTo>
                    <a:lnTo>
                      <a:pt x="2057400" y="1238864"/>
                    </a:lnTo>
                    <a:lnTo>
                      <a:pt x="2013154" y="1209368"/>
                    </a:lnTo>
                    <a:lnTo>
                      <a:pt x="1902542" y="1179871"/>
                    </a:lnTo>
                    <a:lnTo>
                      <a:pt x="1902542" y="1179871"/>
                    </a:lnTo>
                    <a:lnTo>
                      <a:pt x="1784554" y="1150374"/>
                    </a:lnTo>
                    <a:lnTo>
                      <a:pt x="1659193" y="1194619"/>
                    </a:lnTo>
                    <a:lnTo>
                      <a:pt x="1629696" y="1179871"/>
                    </a:lnTo>
                    <a:lnTo>
                      <a:pt x="1570703" y="1143000"/>
                    </a:lnTo>
                    <a:lnTo>
                      <a:pt x="1489587" y="1172497"/>
                    </a:lnTo>
                    <a:lnTo>
                      <a:pt x="1423219" y="1172497"/>
                    </a:lnTo>
                    <a:lnTo>
                      <a:pt x="1371600" y="1209368"/>
                    </a:lnTo>
                    <a:lnTo>
                      <a:pt x="1334729" y="1201993"/>
                    </a:lnTo>
                    <a:lnTo>
                      <a:pt x="1246238" y="1246238"/>
                    </a:lnTo>
                    <a:lnTo>
                      <a:pt x="1179871" y="1275735"/>
                    </a:lnTo>
                    <a:lnTo>
                      <a:pt x="1091380" y="1268361"/>
                    </a:lnTo>
                    <a:lnTo>
                      <a:pt x="1076632" y="1209368"/>
                    </a:lnTo>
                    <a:lnTo>
                      <a:pt x="1032387" y="1172497"/>
                    </a:lnTo>
                    <a:lnTo>
                      <a:pt x="1010264" y="1172497"/>
                    </a:lnTo>
                    <a:lnTo>
                      <a:pt x="958645" y="1224116"/>
                    </a:lnTo>
                    <a:lnTo>
                      <a:pt x="899651" y="1253613"/>
                    </a:lnTo>
                    <a:lnTo>
                      <a:pt x="862780" y="1312606"/>
                    </a:lnTo>
                    <a:lnTo>
                      <a:pt x="840658" y="1342103"/>
                    </a:lnTo>
                    <a:lnTo>
                      <a:pt x="789038" y="1342103"/>
                    </a:lnTo>
                    <a:lnTo>
                      <a:pt x="774290" y="1364226"/>
                    </a:lnTo>
                    <a:lnTo>
                      <a:pt x="715296" y="1474838"/>
                    </a:lnTo>
                    <a:lnTo>
                      <a:pt x="715296" y="1489587"/>
                    </a:lnTo>
                    <a:lnTo>
                      <a:pt x="693174" y="1578077"/>
                    </a:lnTo>
                    <a:lnTo>
                      <a:pt x="685800" y="1614948"/>
                    </a:lnTo>
                    <a:lnTo>
                      <a:pt x="641554" y="1688690"/>
                    </a:lnTo>
                    <a:lnTo>
                      <a:pt x="589935" y="1718187"/>
                    </a:lnTo>
                    <a:lnTo>
                      <a:pt x="553064" y="1732935"/>
                    </a:lnTo>
                    <a:lnTo>
                      <a:pt x="479322" y="1732935"/>
                    </a:lnTo>
                    <a:lnTo>
                      <a:pt x="457200" y="1710813"/>
                    </a:lnTo>
                    <a:lnTo>
                      <a:pt x="420329" y="1703438"/>
                    </a:lnTo>
                    <a:lnTo>
                      <a:pt x="361335" y="1725561"/>
                    </a:lnTo>
                    <a:lnTo>
                      <a:pt x="420329" y="1799303"/>
                    </a:lnTo>
                    <a:lnTo>
                      <a:pt x="376083" y="1799303"/>
                    </a:lnTo>
                    <a:lnTo>
                      <a:pt x="280219" y="1799303"/>
                    </a:lnTo>
                    <a:lnTo>
                      <a:pt x="280219" y="1799303"/>
                    </a:lnTo>
                    <a:lnTo>
                      <a:pt x="169606" y="1799303"/>
                    </a:lnTo>
                    <a:lnTo>
                      <a:pt x="95864" y="1777180"/>
                    </a:lnTo>
                    <a:lnTo>
                      <a:pt x="58993" y="1777180"/>
                    </a:lnTo>
                    <a:lnTo>
                      <a:pt x="0" y="1762432"/>
                    </a:lnTo>
                    <a:lnTo>
                      <a:pt x="0" y="1762432"/>
                    </a:lnTo>
                    <a:lnTo>
                      <a:pt x="0" y="1762432"/>
                    </a:lnTo>
                    <a:lnTo>
                      <a:pt x="14748" y="1806677"/>
                    </a:lnTo>
                    <a:lnTo>
                      <a:pt x="14748" y="1880419"/>
                    </a:lnTo>
                    <a:lnTo>
                      <a:pt x="95864" y="1784555"/>
                    </a:lnTo>
                    <a:cubicBezTo>
                      <a:pt x="120445" y="1772265"/>
                      <a:pt x="145409" y="1760713"/>
                      <a:pt x="169606" y="1747684"/>
                    </a:cubicBezTo>
                    <a:cubicBezTo>
                      <a:pt x="177410" y="1743482"/>
                      <a:pt x="184129" y="1737495"/>
                      <a:pt x="191729" y="1732935"/>
                    </a:cubicBezTo>
                    <a:cubicBezTo>
                      <a:pt x="196442" y="1730107"/>
                      <a:pt x="201561" y="1728019"/>
                      <a:pt x="206477" y="1725561"/>
                    </a:cubicBezTo>
                    <a:lnTo>
                      <a:pt x="221225" y="1718187"/>
                    </a:lnTo>
                    <a:lnTo>
                      <a:pt x="213851" y="1637071"/>
                    </a:lnTo>
                    <a:lnTo>
                      <a:pt x="184354" y="1696064"/>
                    </a:ln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348342" y="2792431"/>
                <a:ext cx="1377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FF00"/>
                    </a:solidFill>
                  </a:rPr>
                  <a:t>сентябрь-</a:t>
                </a:r>
              </a:p>
              <a:p>
                <a:pPr algn="ctr"/>
                <a:r>
                  <a:rPr lang="ru-RU" b="1" dirty="0" smtClean="0">
                    <a:solidFill>
                      <a:srgbClr val="FFFF00"/>
                    </a:solidFill>
                  </a:rPr>
                  <a:t>ноябрь</a:t>
                </a:r>
                <a:endParaRPr lang="ru-RU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4992329" y="3274142"/>
                <a:ext cx="4107426" cy="1224116"/>
              </a:xfrm>
              <a:custGeom>
                <a:avLst/>
                <a:gdLst>
                  <a:gd name="connsiteX0" fmla="*/ 3864077 w 4107426"/>
                  <a:gd name="connsiteY0" fmla="*/ 870155 h 1224116"/>
                  <a:gd name="connsiteX1" fmla="*/ 3937819 w 4107426"/>
                  <a:gd name="connsiteY1" fmla="*/ 848032 h 1224116"/>
                  <a:gd name="connsiteX2" fmla="*/ 4011561 w 4107426"/>
                  <a:gd name="connsiteY2" fmla="*/ 759542 h 1224116"/>
                  <a:gd name="connsiteX3" fmla="*/ 4055806 w 4107426"/>
                  <a:gd name="connsiteY3" fmla="*/ 693174 h 1224116"/>
                  <a:gd name="connsiteX4" fmla="*/ 4107426 w 4107426"/>
                  <a:gd name="connsiteY4" fmla="*/ 582561 h 1224116"/>
                  <a:gd name="connsiteX5" fmla="*/ 4107426 w 4107426"/>
                  <a:gd name="connsiteY5" fmla="*/ 530942 h 1224116"/>
                  <a:gd name="connsiteX6" fmla="*/ 4092677 w 4107426"/>
                  <a:gd name="connsiteY6" fmla="*/ 464574 h 1224116"/>
                  <a:gd name="connsiteX7" fmla="*/ 4085303 w 4107426"/>
                  <a:gd name="connsiteY7" fmla="*/ 464574 h 1224116"/>
                  <a:gd name="connsiteX8" fmla="*/ 4100052 w 4107426"/>
                  <a:gd name="connsiteY8" fmla="*/ 376084 h 1224116"/>
                  <a:gd name="connsiteX9" fmla="*/ 4100052 w 4107426"/>
                  <a:gd name="connsiteY9" fmla="*/ 287593 h 1224116"/>
                  <a:gd name="connsiteX10" fmla="*/ 4100052 w 4107426"/>
                  <a:gd name="connsiteY10" fmla="*/ 221226 h 1224116"/>
                  <a:gd name="connsiteX11" fmla="*/ 4048432 w 4107426"/>
                  <a:gd name="connsiteY11" fmla="*/ 95864 h 1224116"/>
                  <a:gd name="connsiteX12" fmla="*/ 4004187 w 4107426"/>
                  <a:gd name="connsiteY12" fmla="*/ 36871 h 1224116"/>
                  <a:gd name="connsiteX13" fmla="*/ 3952568 w 4107426"/>
                  <a:gd name="connsiteY13" fmla="*/ 14748 h 1224116"/>
                  <a:gd name="connsiteX14" fmla="*/ 3878826 w 4107426"/>
                  <a:gd name="connsiteY14" fmla="*/ 0 h 1224116"/>
                  <a:gd name="connsiteX15" fmla="*/ 3805084 w 4107426"/>
                  <a:gd name="connsiteY15" fmla="*/ 0 h 1224116"/>
                  <a:gd name="connsiteX16" fmla="*/ 3723968 w 4107426"/>
                  <a:gd name="connsiteY16" fmla="*/ 7374 h 1224116"/>
                  <a:gd name="connsiteX17" fmla="*/ 3628103 w 4107426"/>
                  <a:gd name="connsiteY17" fmla="*/ 44245 h 1224116"/>
                  <a:gd name="connsiteX18" fmla="*/ 3539613 w 4107426"/>
                  <a:gd name="connsiteY18" fmla="*/ 110613 h 1224116"/>
                  <a:gd name="connsiteX19" fmla="*/ 3465871 w 4107426"/>
                  <a:gd name="connsiteY19" fmla="*/ 213852 h 1224116"/>
                  <a:gd name="connsiteX20" fmla="*/ 3465871 w 4107426"/>
                  <a:gd name="connsiteY20" fmla="*/ 213852 h 1224116"/>
                  <a:gd name="connsiteX21" fmla="*/ 3318387 w 4107426"/>
                  <a:gd name="connsiteY21" fmla="*/ 206477 h 1224116"/>
                  <a:gd name="connsiteX22" fmla="*/ 3215148 w 4107426"/>
                  <a:gd name="connsiteY22" fmla="*/ 169606 h 1224116"/>
                  <a:gd name="connsiteX23" fmla="*/ 3185652 w 4107426"/>
                  <a:gd name="connsiteY23" fmla="*/ 162232 h 1224116"/>
                  <a:gd name="connsiteX24" fmla="*/ 3185652 w 4107426"/>
                  <a:gd name="connsiteY24" fmla="*/ 162232 h 1224116"/>
                  <a:gd name="connsiteX25" fmla="*/ 3111910 w 4107426"/>
                  <a:gd name="connsiteY25" fmla="*/ 235974 h 1224116"/>
                  <a:gd name="connsiteX26" fmla="*/ 3038168 w 4107426"/>
                  <a:gd name="connsiteY26" fmla="*/ 317090 h 1224116"/>
                  <a:gd name="connsiteX27" fmla="*/ 3016045 w 4107426"/>
                  <a:gd name="connsiteY27" fmla="*/ 361335 h 1224116"/>
                  <a:gd name="connsiteX28" fmla="*/ 3008671 w 4107426"/>
                  <a:gd name="connsiteY28" fmla="*/ 390832 h 1224116"/>
                  <a:gd name="connsiteX29" fmla="*/ 3001297 w 4107426"/>
                  <a:gd name="connsiteY29" fmla="*/ 412955 h 1224116"/>
                  <a:gd name="connsiteX30" fmla="*/ 3016045 w 4107426"/>
                  <a:gd name="connsiteY30" fmla="*/ 471948 h 1224116"/>
                  <a:gd name="connsiteX31" fmla="*/ 3038168 w 4107426"/>
                  <a:gd name="connsiteY31" fmla="*/ 523568 h 1224116"/>
                  <a:gd name="connsiteX32" fmla="*/ 3038168 w 4107426"/>
                  <a:gd name="connsiteY32" fmla="*/ 523568 h 1224116"/>
                  <a:gd name="connsiteX33" fmla="*/ 3089787 w 4107426"/>
                  <a:gd name="connsiteY33" fmla="*/ 501445 h 1224116"/>
                  <a:gd name="connsiteX34" fmla="*/ 3045542 w 4107426"/>
                  <a:gd name="connsiteY34" fmla="*/ 457200 h 1224116"/>
                  <a:gd name="connsiteX35" fmla="*/ 2993923 w 4107426"/>
                  <a:gd name="connsiteY35" fmla="*/ 486697 h 1224116"/>
                  <a:gd name="connsiteX36" fmla="*/ 2772697 w 4107426"/>
                  <a:gd name="connsiteY36" fmla="*/ 582561 h 1224116"/>
                  <a:gd name="connsiteX37" fmla="*/ 2691581 w 4107426"/>
                  <a:gd name="connsiteY37" fmla="*/ 604684 h 1224116"/>
                  <a:gd name="connsiteX38" fmla="*/ 2455606 w 4107426"/>
                  <a:gd name="connsiteY38" fmla="*/ 744793 h 1224116"/>
                  <a:gd name="connsiteX39" fmla="*/ 2278626 w 4107426"/>
                  <a:gd name="connsiteY39" fmla="*/ 855406 h 1224116"/>
                  <a:gd name="connsiteX40" fmla="*/ 1865671 w 4107426"/>
                  <a:gd name="connsiteY40" fmla="*/ 1091381 h 1224116"/>
                  <a:gd name="connsiteX41" fmla="*/ 1791929 w 4107426"/>
                  <a:gd name="connsiteY41" fmla="*/ 1076632 h 1224116"/>
                  <a:gd name="connsiteX42" fmla="*/ 1747684 w 4107426"/>
                  <a:gd name="connsiteY42" fmla="*/ 1047135 h 1224116"/>
                  <a:gd name="connsiteX43" fmla="*/ 1710813 w 4107426"/>
                  <a:gd name="connsiteY43" fmla="*/ 988142 h 1224116"/>
                  <a:gd name="connsiteX44" fmla="*/ 1732936 w 4107426"/>
                  <a:gd name="connsiteY44" fmla="*/ 973393 h 1224116"/>
                  <a:gd name="connsiteX45" fmla="*/ 1740310 w 4107426"/>
                  <a:gd name="connsiteY45" fmla="*/ 1047135 h 1224116"/>
                  <a:gd name="connsiteX46" fmla="*/ 1740310 w 4107426"/>
                  <a:gd name="connsiteY46" fmla="*/ 1047135 h 1224116"/>
                  <a:gd name="connsiteX47" fmla="*/ 1666568 w 4107426"/>
                  <a:gd name="connsiteY47" fmla="*/ 1076632 h 1224116"/>
                  <a:gd name="connsiteX48" fmla="*/ 1555955 w 4107426"/>
                  <a:gd name="connsiteY48" fmla="*/ 1010264 h 1224116"/>
                  <a:gd name="connsiteX49" fmla="*/ 1467465 w 4107426"/>
                  <a:gd name="connsiteY49" fmla="*/ 966019 h 1224116"/>
                  <a:gd name="connsiteX50" fmla="*/ 1482213 w 4107426"/>
                  <a:gd name="connsiteY50" fmla="*/ 936523 h 1224116"/>
                  <a:gd name="connsiteX51" fmla="*/ 1496961 w 4107426"/>
                  <a:gd name="connsiteY51" fmla="*/ 907026 h 1224116"/>
                  <a:gd name="connsiteX52" fmla="*/ 1555955 w 4107426"/>
                  <a:gd name="connsiteY52" fmla="*/ 840658 h 1224116"/>
                  <a:gd name="connsiteX53" fmla="*/ 1555955 w 4107426"/>
                  <a:gd name="connsiteY53" fmla="*/ 840658 h 1224116"/>
                  <a:gd name="connsiteX54" fmla="*/ 1555955 w 4107426"/>
                  <a:gd name="connsiteY54" fmla="*/ 759542 h 1224116"/>
                  <a:gd name="connsiteX55" fmla="*/ 1563329 w 4107426"/>
                  <a:gd name="connsiteY55" fmla="*/ 722671 h 1224116"/>
                  <a:gd name="connsiteX56" fmla="*/ 1600200 w 4107426"/>
                  <a:gd name="connsiteY56" fmla="*/ 700548 h 1224116"/>
                  <a:gd name="connsiteX57" fmla="*/ 1666568 w 4107426"/>
                  <a:gd name="connsiteY57" fmla="*/ 730045 h 1224116"/>
                  <a:gd name="connsiteX58" fmla="*/ 1651819 w 4107426"/>
                  <a:gd name="connsiteY58" fmla="*/ 803787 h 1224116"/>
                  <a:gd name="connsiteX59" fmla="*/ 1622323 w 4107426"/>
                  <a:gd name="connsiteY59" fmla="*/ 811161 h 1224116"/>
                  <a:gd name="connsiteX60" fmla="*/ 1541206 w 4107426"/>
                  <a:gd name="connsiteY60" fmla="*/ 818535 h 1224116"/>
                  <a:gd name="connsiteX61" fmla="*/ 1467465 w 4107426"/>
                  <a:gd name="connsiteY61" fmla="*/ 796413 h 1224116"/>
                  <a:gd name="connsiteX62" fmla="*/ 1541206 w 4107426"/>
                  <a:gd name="connsiteY62" fmla="*/ 789039 h 1224116"/>
                  <a:gd name="connsiteX63" fmla="*/ 1644445 w 4107426"/>
                  <a:gd name="connsiteY63" fmla="*/ 678426 h 1224116"/>
                  <a:gd name="connsiteX64" fmla="*/ 1644445 w 4107426"/>
                  <a:gd name="connsiteY64" fmla="*/ 523568 h 1224116"/>
                  <a:gd name="connsiteX65" fmla="*/ 1673942 w 4107426"/>
                  <a:gd name="connsiteY65" fmla="*/ 442452 h 1224116"/>
                  <a:gd name="connsiteX66" fmla="*/ 1696065 w 4107426"/>
                  <a:gd name="connsiteY66" fmla="*/ 390832 h 1224116"/>
                  <a:gd name="connsiteX67" fmla="*/ 1666568 w 4107426"/>
                  <a:gd name="connsiteY67" fmla="*/ 361335 h 1224116"/>
                  <a:gd name="connsiteX68" fmla="*/ 1585452 w 4107426"/>
                  <a:gd name="connsiteY68" fmla="*/ 368710 h 1224116"/>
                  <a:gd name="connsiteX69" fmla="*/ 1533832 w 4107426"/>
                  <a:gd name="connsiteY69" fmla="*/ 353961 h 1224116"/>
                  <a:gd name="connsiteX70" fmla="*/ 1519084 w 4107426"/>
                  <a:gd name="connsiteY70" fmla="*/ 309716 h 1224116"/>
                  <a:gd name="connsiteX71" fmla="*/ 1474839 w 4107426"/>
                  <a:gd name="connsiteY71" fmla="*/ 265471 h 1224116"/>
                  <a:gd name="connsiteX72" fmla="*/ 1445342 w 4107426"/>
                  <a:gd name="connsiteY72" fmla="*/ 191729 h 1224116"/>
                  <a:gd name="connsiteX73" fmla="*/ 1526458 w 4107426"/>
                  <a:gd name="connsiteY73" fmla="*/ 132735 h 1224116"/>
                  <a:gd name="connsiteX74" fmla="*/ 1614948 w 4107426"/>
                  <a:gd name="connsiteY74" fmla="*/ 117987 h 1224116"/>
                  <a:gd name="connsiteX75" fmla="*/ 1799303 w 4107426"/>
                  <a:gd name="connsiteY75" fmla="*/ 29497 h 1224116"/>
                  <a:gd name="connsiteX76" fmla="*/ 1799303 w 4107426"/>
                  <a:gd name="connsiteY76" fmla="*/ 29497 h 1224116"/>
                  <a:gd name="connsiteX77" fmla="*/ 1474839 w 4107426"/>
                  <a:gd name="connsiteY77" fmla="*/ 221226 h 1224116"/>
                  <a:gd name="connsiteX78" fmla="*/ 1084006 w 4107426"/>
                  <a:gd name="connsiteY78" fmla="*/ 420329 h 1224116"/>
                  <a:gd name="connsiteX79" fmla="*/ 1017639 w 4107426"/>
                  <a:gd name="connsiteY79" fmla="*/ 494071 h 1224116"/>
                  <a:gd name="connsiteX80" fmla="*/ 951271 w 4107426"/>
                  <a:gd name="connsiteY80" fmla="*/ 538316 h 1224116"/>
                  <a:gd name="connsiteX81" fmla="*/ 840658 w 4107426"/>
                  <a:gd name="connsiteY81" fmla="*/ 567813 h 1224116"/>
                  <a:gd name="connsiteX82" fmla="*/ 744794 w 4107426"/>
                  <a:gd name="connsiteY82" fmla="*/ 648929 h 1224116"/>
                  <a:gd name="connsiteX83" fmla="*/ 663677 w 4107426"/>
                  <a:gd name="connsiteY83" fmla="*/ 722671 h 1224116"/>
                  <a:gd name="connsiteX84" fmla="*/ 597310 w 4107426"/>
                  <a:gd name="connsiteY84" fmla="*/ 789039 h 1224116"/>
                  <a:gd name="connsiteX85" fmla="*/ 597310 w 4107426"/>
                  <a:gd name="connsiteY85" fmla="*/ 929148 h 1224116"/>
                  <a:gd name="connsiteX86" fmla="*/ 538316 w 4107426"/>
                  <a:gd name="connsiteY86" fmla="*/ 884903 h 1224116"/>
                  <a:gd name="connsiteX87" fmla="*/ 508819 w 4107426"/>
                  <a:gd name="connsiteY87" fmla="*/ 862781 h 1224116"/>
                  <a:gd name="connsiteX88" fmla="*/ 464574 w 4107426"/>
                  <a:gd name="connsiteY88" fmla="*/ 781664 h 1224116"/>
                  <a:gd name="connsiteX89" fmla="*/ 412955 w 4107426"/>
                  <a:gd name="connsiteY89" fmla="*/ 722671 h 1224116"/>
                  <a:gd name="connsiteX90" fmla="*/ 346587 w 4107426"/>
                  <a:gd name="connsiteY90" fmla="*/ 685800 h 1224116"/>
                  <a:gd name="connsiteX91" fmla="*/ 302342 w 4107426"/>
                  <a:gd name="connsiteY91" fmla="*/ 663677 h 1224116"/>
                  <a:gd name="connsiteX92" fmla="*/ 294968 w 4107426"/>
                  <a:gd name="connsiteY92" fmla="*/ 737419 h 1224116"/>
                  <a:gd name="connsiteX93" fmla="*/ 294968 w 4107426"/>
                  <a:gd name="connsiteY93" fmla="*/ 766916 h 1224116"/>
                  <a:gd name="connsiteX94" fmla="*/ 361336 w 4107426"/>
                  <a:gd name="connsiteY94" fmla="*/ 789039 h 1224116"/>
                  <a:gd name="connsiteX95" fmla="*/ 420329 w 4107426"/>
                  <a:gd name="connsiteY95" fmla="*/ 833284 h 1224116"/>
                  <a:gd name="connsiteX96" fmla="*/ 420329 w 4107426"/>
                  <a:gd name="connsiteY96" fmla="*/ 833284 h 1224116"/>
                  <a:gd name="connsiteX97" fmla="*/ 471948 w 4107426"/>
                  <a:gd name="connsiteY97" fmla="*/ 752168 h 1224116"/>
                  <a:gd name="connsiteX98" fmla="*/ 494071 w 4107426"/>
                  <a:gd name="connsiteY98" fmla="*/ 707923 h 1224116"/>
                  <a:gd name="connsiteX99" fmla="*/ 494071 w 4107426"/>
                  <a:gd name="connsiteY99" fmla="*/ 707923 h 1224116"/>
                  <a:gd name="connsiteX100" fmla="*/ 398206 w 4107426"/>
                  <a:gd name="connsiteY100" fmla="*/ 693174 h 1224116"/>
                  <a:gd name="connsiteX101" fmla="*/ 412955 w 4107426"/>
                  <a:gd name="connsiteY101" fmla="*/ 892277 h 1224116"/>
                  <a:gd name="connsiteX102" fmla="*/ 412955 w 4107426"/>
                  <a:gd name="connsiteY102" fmla="*/ 921774 h 1224116"/>
                  <a:gd name="connsiteX103" fmla="*/ 44245 w 4107426"/>
                  <a:gd name="connsiteY103" fmla="*/ 1157748 h 1224116"/>
                  <a:gd name="connsiteX104" fmla="*/ 0 w 4107426"/>
                  <a:gd name="connsiteY104" fmla="*/ 1187245 h 1224116"/>
                  <a:gd name="connsiteX105" fmla="*/ 14748 w 4107426"/>
                  <a:gd name="connsiteY105" fmla="*/ 1224116 h 1224116"/>
                  <a:gd name="connsiteX106" fmla="*/ 58994 w 4107426"/>
                  <a:gd name="connsiteY106" fmla="*/ 1179871 h 1224116"/>
                  <a:gd name="connsiteX107" fmla="*/ 309716 w 4107426"/>
                  <a:gd name="connsiteY107" fmla="*/ 833284 h 1224116"/>
                  <a:gd name="connsiteX108" fmla="*/ 361336 w 4107426"/>
                  <a:gd name="connsiteY108" fmla="*/ 811161 h 1224116"/>
                  <a:gd name="connsiteX109" fmla="*/ 420329 w 4107426"/>
                  <a:gd name="connsiteY109" fmla="*/ 811161 h 1224116"/>
                  <a:gd name="connsiteX110" fmla="*/ 420329 w 4107426"/>
                  <a:gd name="connsiteY110" fmla="*/ 811161 h 1224116"/>
                  <a:gd name="connsiteX111" fmla="*/ 560439 w 4107426"/>
                  <a:gd name="connsiteY111" fmla="*/ 796413 h 1224116"/>
                  <a:gd name="connsiteX112" fmla="*/ 567813 w 4107426"/>
                  <a:gd name="connsiteY112" fmla="*/ 744793 h 1224116"/>
                  <a:gd name="connsiteX113" fmla="*/ 545690 w 4107426"/>
                  <a:gd name="connsiteY113" fmla="*/ 737419 h 1224116"/>
                  <a:gd name="connsiteX114" fmla="*/ 471948 w 4107426"/>
                  <a:gd name="connsiteY114" fmla="*/ 796413 h 1224116"/>
                  <a:gd name="connsiteX115" fmla="*/ 442452 w 4107426"/>
                  <a:gd name="connsiteY115" fmla="*/ 870155 h 1224116"/>
                  <a:gd name="connsiteX116" fmla="*/ 589936 w 4107426"/>
                  <a:gd name="connsiteY116" fmla="*/ 789039 h 1224116"/>
                  <a:gd name="connsiteX117" fmla="*/ 671052 w 4107426"/>
                  <a:gd name="connsiteY117" fmla="*/ 766916 h 1224116"/>
                  <a:gd name="connsiteX118" fmla="*/ 796413 w 4107426"/>
                  <a:gd name="connsiteY118" fmla="*/ 715297 h 1224116"/>
                  <a:gd name="connsiteX119" fmla="*/ 862781 w 4107426"/>
                  <a:gd name="connsiteY119" fmla="*/ 700548 h 1224116"/>
                  <a:gd name="connsiteX120" fmla="*/ 929148 w 4107426"/>
                  <a:gd name="connsiteY120" fmla="*/ 693174 h 1224116"/>
                  <a:gd name="connsiteX121" fmla="*/ 995516 w 4107426"/>
                  <a:gd name="connsiteY121" fmla="*/ 671052 h 1224116"/>
                  <a:gd name="connsiteX122" fmla="*/ 1032387 w 4107426"/>
                  <a:gd name="connsiteY122" fmla="*/ 663677 h 1224116"/>
                  <a:gd name="connsiteX123" fmla="*/ 1106129 w 4107426"/>
                  <a:gd name="connsiteY123" fmla="*/ 648929 h 1224116"/>
                  <a:gd name="connsiteX124" fmla="*/ 1253613 w 4107426"/>
                  <a:gd name="connsiteY124" fmla="*/ 597310 h 1224116"/>
                  <a:gd name="connsiteX125" fmla="*/ 1312606 w 4107426"/>
                  <a:gd name="connsiteY125" fmla="*/ 582561 h 1224116"/>
                  <a:gd name="connsiteX126" fmla="*/ 1216742 w 4107426"/>
                  <a:gd name="connsiteY126" fmla="*/ 604684 h 1224116"/>
                  <a:gd name="connsiteX127" fmla="*/ 1216742 w 4107426"/>
                  <a:gd name="connsiteY127" fmla="*/ 604684 h 1224116"/>
                  <a:gd name="connsiteX128" fmla="*/ 1312606 w 4107426"/>
                  <a:gd name="connsiteY128" fmla="*/ 612058 h 1224116"/>
                  <a:gd name="connsiteX129" fmla="*/ 1356852 w 4107426"/>
                  <a:gd name="connsiteY129" fmla="*/ 693174 h 1224116"/>
                  <a:gd name="connsiteX130" fmla="*/ 1401097 w 4107426"/>
                  <a:gd name="connsiteY130" fmla="*/ 855406 h 1224116"/>
                  <a:gd name="connsiteX131" fmla="*/ 1445342 w 4107426"/>
                  <a:gd name="connsiteY131" fmla="*/ 899652 h 1224116"/>
                  <a:gd name="connsiteX132" fmla="*/ 1570703 w 4107426"/>
                  <a:gd name="connsiteY132" fmla="*/ 907026 h 1224116"/>
                  <a:gd name="connsiteX133" fmla="*/ 1681316 w 4107426"/>
                  <a:gd name="connsiteY133" fmla="*/ 892277 h 1224116"/>
                  <a:gd name="connsiteX134" fmla="*/ 1681316 w 4107426"/>
                  <a:gd name="connsiteY134" fmla="*/ 833284 h 1224116"/>
                  <a:gd name="connsiteX135" fmla="*/ 1666568 w 4107426"/>
                  <a:gd name="connsiteY135" fmla="*/ 737419 h 1224116"/>
                  <a:gd name="connsiteX136" fmla="*/ 1600200 w 4107426"/>
                  <a:gd name="connsiteY136" fmla="*/ 700548 h 1224116"/>
                  <a:gd name="connsiteX137" fmla="*/ 1519084 w 4107426"/>
                  <a:gd name="connsiteY137" fmla="*/ 811161 h 1224116"/>
                  <a:gd name="connsiteX138" fmla="*/ 1371600 w 4107426"/>
                  <a:gd name="connsiteY138" fmla="*/ 811161 h 1224116"/>
                  <a:gd name="connsiteX139" fmla="*/ 1246239 w 4107426"/>
                  <a:gd name="connsiteY139" fmla="*/ 796413 h 1224116"/>
                  <a:gd name="connsiteX140" fmla="*/ 1187245 w 4107426"/>
                  <a:gd name="connsiteY140" fmla="*/ 722671 h 1224116"/>
                  <a:gd name="connsiteX141" fmla="*/ 1187245 w 4107426"/>
                  <a:gd name="connsiteY141" fmla="*/ 648929 h 1224116"/>
                  <a:gd name="connsiteX142" fmla="*/ 1150374 w 4107426"/>
                  <a:gd name="connsiteY142" fmla="*/ 604684 h 1224116"/>
                  <a:gd name="connsiteX143" fmla="*/ 1076632 w 4107426"/>
                  <a:gd name="connsiteY143" fmla="*/ 582561 h 1224116"/>
                  <a:gd name="connsiteX144" fmla="*/ 921774 w 4107426"/>
                  <a:gd name="connsiteY144" fmla="*/ 545690 h 1224116"/>
                  <a:gd name="connsiteX145" fmla="*/ 833284 w 4107426"/>
                  <a:gd name="connsiteY145" fmla="*/ 530942 h 1224116"/>
                  <a:gd name="connsiteX146" fmla="*/ 744794 w 4107426"/>
                  <a:gd name="connsiteY146" fmla="*/ 545690 h 1224116"/>
                  <a:gd name="connsiteX147" fmla="*/ 685800 w 4107426"/>
                  <a:gd name="connsiteY147" fmla="*/ 626806 h 1224116"/>
                  <a:gd name="connsiteX148" fmla="*/ 619432 w 4107426"/>
                  <a:gd name="connsiteY148" fmla="*/ 700548 h 1224116"/>
                  <a:gd name="connsiteX149" fmla="*/ 575187 w 4107426"/>
                  <a:gd name="connsiteY149" fmla="*/ 752168 h 1224116"/>
                  <a:gd name="connsiteX150" fmla="*/ 619432 w 4107426"/>
                  <a:gd name="connsiteY150" fmla="*/ 803787 h 1224116"/>
                  <a:gd name="connsiteX151" fmla="*/ 685800 w 4107426"/>
                  <a:gd name="connsiteY151" fmla="*/ 870155 h 1224116"/>
                  <a:gd name="connsiteX152" fmla="*/ 685800 w 4107426"/>
                  <a:gd name="connsiteY152" fmla="*/ 737419 h 1224116"/>
                  <a:gd name="connsiteX153" fmla="*/ 958645 w 4107426"/>
                  <a:gd name="connsiteY153" fmla="*/ 648929 h 1224116"/>
                  <a:gd name="connsiteX154" fmla="*/ 988142 w 4107426"/>
                  <a:gd name="connsiteY154" fmla="*/ 523568 h 1224116"/>
                  <a:gd name="connsiteX155" fmla="*/ 1084006 w 4107426"/>
                  <a:gd name="connsiteY155" fmla="*/ 464574 h 1224116"/>
                  <a:gd name="connsiteX156" fmla="*/ 1120877 w 4107426"/>
                  <a:gd name="connsiteY156" fmla="*/ 464574 h 1224116"/>
                  <a:gd name="connsiteX157" fmla="*/ 1231490 w 4107426"/>
                  <a:gd name="connsiteY157" fmla="*/ 553064 h 1224116"/>
                  <a:gd name="connsiteX158" fmla="*/ 1334729 w 4107426"/>
                  <a:gd name="connsiteY158" fmla="*/ 612058 h 1224116"/>
                  <a:gd name="connsiteX159" fmla="*/ 1356852 w 4107426"/>
                  <a:gd name="connsiteY159" fmla="*/ 457200 h 1224116"/>
                  <a:gd name="connsiteX160" fmla="*/ 1209368 w 4107426"/>
                  <a:gd name="connsiteY160" fmla="*/ 464574 h 1224116"/>
                  <a:gd name="connsiteX161" fmla="*/ 1113503 w 4107426"/>
                  <a:gd name="connsiteY161" fmla="*/ 471948 h 1224116"/>
                  <a:gd name="connsiteX162" fmla="*/ 1091381 w 4107426"/>
                  <a:gd name="connsiteY162" fmla="*/ 398206 h 1224116"/>
                  <a:gd name="connsiteX163" fmla="*/ 1128252 w 4107426"/>
                  <a:gd name="connsiteY163" fmla="*/ 390832 h 1224116"/>
                  <a:gd name="connsiteX164" fmla="*/ 1128252 w 4107426"/>
                  <a:gd name="connsiteY164" fmla="*/ 390832 h 1224116"/>
                  <a:gd name="connsiteX165" fmla="*/ 1216742 w 4107426"/>
                  <a:gd name="connsiteY165" fmla="*/ 486697 h 1224116"/>
                  <a:gd name="connsiteX166" fmla="*/ 1216742 w 4107426"/>
                  <a:gd name="connsiteY166" fmla="*/ 553064 h 1224116"/>
                  <a:gd name="connsiteX167" fmla="*/ 1216742 w 4107426"/>
                  <a:gd name="connsiteY167" fmla="*/ 612058 h 1224116"/>
                  <a:gd name="connsiteX168" fmla="*/ 1238865 w 4107426"/>
                  <a:gd name="connsiteY168" fmla="*/ 759542 h 1224116"/>
                  <a:gd name="connsiteX169" fmla="*/ 1342103 w 4107426"/>
                  <a:gd name="connsiteY169" fmla="*/ 789039 h 1224116"/>
                  <a:gd name="connsiteX170" fmla="*/ 1430594 w 4107426"/>
                  <a:gd name="connsiteY170" fmla="*/ 759542 h 1224116"/>
                  <a:gd name="connsiteX171" fmla="*/ 1445342 w 4107426"/>
                  <a:gd name="connsiteY171" fmla="*/ 722671 h 1224116"/>
                  <a:gd name="connsiteX172" fmla="*/ 1541206 w 4107426"/>
                  <a:gd name="connsiteY172" fmla="*/ 789039 h 1224116"/>
                  <a:gd name="connsiteX173" fmla="*/ 1541206 w 4107426"/>
                  <a:gd name="connsiteY173" fmla="*/ 811161 h 1224116"/>
                  <a:gd name="connsiteX174" fmla="*/ 1541206 w 4107426"/>
                  <a:gd name="connsiteY174" fmla="*/ 877529 h 1224116"/>
                  <a:gd name="connsiteX175" fmla="*/ 1541206 w 4107426"/>
                  <a:gd name="connsiteY175" fmla="*/ 877529 h 1224116"/>
                  <a:gd name="connsiteX176" fmla="*/ 1541206 w 4107426"/>
                  <a:gd name="connsiteY176" fmla="*/ 877529 h 12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4107426" h="1224116">
                    <a:moveTo>
                      <a:pt x="3864077" y="870155"/>
                    </a:moveTo>
                    <a:lnTo>
                      <a:pt x="3937819" y="848032"/>
                    </a:lnTo>
                    <a:lnTo>
                      <a:pt x="4011561" y="759542"/>
                    </a:lnTo>
                    <a:lnTo>
                      <a:pt x="4055806" y="693174"/>
                    </a:lnTo>
                    <a:lnTo>
                      <a:pt x="4107426" y="582561"/>
                    </a:lnTo>
                    <a:lnTo>
                      <a:pt x="4107426" y="530942"/>
                    </a:lnTo>
                    <a:lnTo>
                      <a:pt x="4092677" y="464574"/>
                    </a:lnTo>
                    <a:lnTo>
                      <a:pt x="4085303" y="464574"/>
                    </a:lnTo>
                    <a:lnTo>
                      <a:pt x="4100052" y="376084"/>
                    </a:lnTo>
                    <a:lnTo>
                      <a:pt x="4100052" y="287593"/>
                    </a:lnTo>
                    <a:lnTo>
                      <a:pt x="4100052" y="221226"/>
                    </a:lnTo>
                    <a:lnTo>
                      <a:pt x="4048432" y="95864"/>
                    </a:lnTo>
                    <a:lnTo>
                      <a:pt x="4004187" y="36871"/>
                    </a:lnTo>
                    <a:lnTo>
                      <a:pt x="3952568" y="14748"/>
                    </a:lnTo>
                    <a:lnTo>
                      <a:pt x="3878826" y="0"/>
                    </a:lnTo>
                    <a:lnTo>
                      <a:pt x="3805084" y="0"/>
                    </a:lnTo>
                    <a:lnTo>
                      <a:pt x="3723968" y="7374"/>
                    </a:lnTo>
                    <a:lnTo>
                      <a:pt x="3628103" y="44245"/>
                    </a:lnTo>
                    <a:lnTo>
                      <a:pt x="3539613" y="110613"/>
                    </a:lnTo>
                    <a:lnTo>
                      <a:pt x="3465871" y="213852"/>
                    </a:lnTo>
                    <a:lnTo>
                      <a:pt x="3465871" y="213852"/>
                    </a:lnTo>
                    <a:lnTo>
                      <a:pt x="3318387" y="206477"/>
                    </a:lnTo>
                    <a:lnTo>
                      <a:pt x="3215148" y="169606"/>
                    </a:lnTo>
                    <a:lnTo>
                      <a:pt x="3185652" y="162232"/>
                    </a:lnTo>
                    <a:lnTo>
                      <a:pt x="3185652" y="162232"/>
                    </a:lnTo>
                    <a:lnTo>
                      <a:pt x="3111910" y="235974"/>
                    </a:lnTo>
                    <a:lnTo>
                      <a:pt x="3038168" y="317090"/>
                    </a:lnTo>
                    <a:lnTo>
                      <a:pt x="3016045" y="361335"/>
                    </a:lnTo>
                    <a:lnTo>
                      <a:pt x="3008671" y="390832"/>
                    </a:lnTo>
                    <a:lnTo>
                      <a:pt x="3001297" y="412955"/>
                    </a:lnTo>
                    <a:lnTo>
                      <a:pt x="3016045" y="471948"/>
                    </a:lnTo>
                    <a:lnTo>
                      <a:pt x="3038168" y="523568"/>
                    </a:lnTo>
                    <a:lnTo>
                      <a:pt x="3038168" y="523568"/>
                    </a:lnTo>
                    <a:lnTo>
                      <a:pt x="3089787" y="501445"/>
                    </a:lnTo>
                    <a:lnTo>
                      <a:pt x="3045542" y="457200"/>
                    </a:lnTo>
                    <a:lnTo>
                      <a:pt x="2993923" y="486697"/>
                    </a:lnTo>
                    <a:lnTo>
                      <a:pt x="2772697" y="582561"/>
                    </a:lnTo>
                    <a:lnTo>
                      <a:pt x="2691581" y="604684"/>
                    </a:lnTo>
                    <a:lnTo>
                      <a:pt x="2455606" y="744793"/>
                    </a:lnTo>
                    <a:lnTo>
                      <a:pt x="2278626" y="855406"/>
                    </a:lnTo>
                    <a:lnTo>
                      <a:pt x="1865671" y="1091381"/>
                    </a:lnTo>
                    <a:lnTo>
                      <a:pt x="1791929" y="1076632"/>
                    </a:lnTo>
                    <a:lnTo>
                      <a:pt x="1747684" y="1047135"/>
                    </a:lnTo>
                    <a:lnTo>
                      <a:pt x="1710813" y="988142"/>
                    </a:lnTo>
                    <a:lnTo>
                      <a:pt x="1732936" y="973393"/>
                    </a:lnTo>
                    <a:lnTo>
                      <a:pt x="1740310" y="1047135"/>
                    </a:lnTo>
                    <a:lnTo>
                      <a:pt x="1740310" y="1047135"/>
                    </a:lnTo>
                    <a:lnTo>
                      <a:pt x="1666568" y="1076632"/>
                    </a:lnTo>
                    <a:lnTo>
                      <a:pt x="1555955" y="1010264"/>
                    </a:lnTo>
                    <a:lnTo>
                      <a:pt x="1467465" y="966019"/>
                    </a:lnTo>
                    <a:lnTo>
                      <a:pt x="1482213" y="936523"/>
                    </a:lnTo>
                    <a:lnTo>
                      <a:pt x="1496961" y="907026"/>
                    </a:lnTo>
                    <a:lnTo>
                      <a:pt x="1555955" y="840658"/>
                    </a:lnTo>
                    <a:lnTo>
                      <a:pt x="1555955" y="840658"/>
                    </a:lnTo>
                    <a:lnTo>
                      <a:pt x="1555955" y="759542"/>
                    </a:lnTo>
                    <a:lnTo>
                      <a:pt x="1563329" y="722671"/>
                    </a:lnTo>
                    <a:lnTo>
                      <a:pt x="1600200" y="700548"/>
                    </a:lnTo>
                    <a:lnTo>
                      <a:pt x="1666568" y="730045"/>
                    </a:lnTo>
                    <a:lnTo>
                      <a:pt x="1651819" y="803787"/>
                    </a:lnTo>
                    <a:lnTo>
                      <a:pt x="1622323" y="811161"/>
                    </a:lnTo>
                    <a:lnTo>
                      <a:pt x="1541206" y="818535"/>
                    </a:lnTo>
                    <a:lnTo>
                      <a:pt x="1467465" y="796413"/>
                    </a:lnTo>
                    <a:lnTo>
                      <a:pt x="1541206" y="789039"/>
                    </a:lnTo>
                    <a:lnTo>
                      <a:pt x="1644445" y="678426"/>
                    </a:lnTo>
                    <a:lnTo>
                      <a:pt x="1644445" y="523568"/>
                    </a:lnTo>
                    <a:lnTo>
                      <a:pt x="1673942" y="442452"/>
                    </a:lnTo>
                    <a:lnTo>
                      <a:pt x="1696065" y="390832"/>
                    </a:lnTo>
                    <a:lnTo>
                      <a:pt x="1666568" y="361335"/>
                    </a:lnTo>
                    <a:lnTo>
                      <a:pt x="1585452" y="368710"/>
                    </a:lnTo>
                    <a:lnTo>
                      <a:pt x="1533832" y="353961"/>
                    </a:lnTo>
                    <a:lnTo>
                      <a:pt x="1519084" y="309716"/>
                    </a:lnTo>
                    <a:lnTo>
                      <a:pt x="1474839" y="265471"/>
                    </a:lnTo>
                    <a:lnTo>
                      <a:pt x="1445342" y="191729"/>
                    </a:lnTo>
                    <a:lnTo>
                      <a:pt x="1526458" y="132735"/>
                    </a:lnTo>
                    <a:lnTo>
                      <a:pt x="1614948" y="117987"/>
                    </a:lnTo>
                    <a:lnTo>
                      <a:pt x="1799303" y="29497"/>
                    </a:lnTo>
                    <a:lnTo>
                      <a:pt x="1799303" y="29497"/>
                    </a:lnTo>
                    <a:lnTo>
                      <a:pt x="1474839" y="221226"/>
                    </a:lnTo>
                    <a:lnTo>
                      <a:pt x="1084006" y="420329"/>
                    </a:lnTo>
                    <a:lnTo>
                      <a:pt x="1017639" y="494071"/>
                    </a:lnTo>
                    <a:lnTo>
                      <a:pt x="951271" y="538316"/>
                    </a:lnTo>
                    <a:lnTo>
                      <a:pt x="840658" y="567813"/>
                    </a:lnTo>
                    <a:lnTo>
                      <a:pt x="744794" y="648929"/>
                    </a:lnTo>
                    <a:lnTo>
                      <a:pt x="663677" y="722671"/>
                    </a:lnTo>
                    <a:lnTo>
                      <a:pt x="597310" y="789039"/>
                    </a:lnTo>
                    <a:lnTo>
                      <a:pt x="597310" y="929148"/>
                    </a:lnTo>
                    <a:lnTo>
                      <a:pt x="538316" y="884903"/>
                    </a:lnTo>
                    <a:lnTo>
                      <a:pt x="508819" y="862781"/>
                    </a:lnTo>
                    <a:lnTo>
                      <a:pt x="464574" y="781664"/>
                    </a:lnTo>
                    <a:lnTo>
                      <a:pt x="412955" y="722671"/>
                    </a:lnTo>
                    <a:lnTo>
                      <a:pt x="346587" y="685800"/>
                    </a:lnTo>
                    <a:lnTo>
                      <a:pt x="302342" y="663677"/>
                    </a:lnTo>
                    <a:lnTo>
                      <a:pt x="294968" y="737419"/>
                    </a:lnTo>
                    <a:lnTo>
                      <a:pt x="294968" y="766916"/>
                    </a:lnTo>
                    <a:lnTo>
                      <a:pt x="361336" y="789039"/>
                    </a:lnTo>
                    <a:lnTo>
                      <a:pt x="420329" y="833284"/>
                    </a:lnTo>
                    <a:lnTo>
                      <a:pt x="420329" y="833284"/>
                    </a:lnTo>
                    <a:lnTo>
                      <a:pt x="471948" y="752168"/>
                    </a:lnTo>
                    <a:lnTo>
                      <a:pt x="494071" y="707923"/>
                    </a:lnTo>
                    <a:lnTo>
                      <a:pt x="494071" y="707923"/>
                    </a:lnTo>
                    <a:lnTo>
                      <a:pt x="398206" y="693174"/>
                    </a:lnTo>
                    <a:lnTo>
                      <a:pt x="412955" y="892277"/>
                    </a:lnTo>
                    <a:lnTo>
                      <a:pt x="412955" y="921774"/>
                    </a:lnTo>
                    <a:lnTo>
                      <a:pt x="44245" y="1157748"/>
                    </a:lnTo>
                    <a:lnTo>
                      <a:pt x="0" y="1187245"/>
                    </a:lnTo>
                    <a:lnTo>
                      <a:pt x="14748" y="1224116"/>
                    </a:lnTo>
                    <a:lnTo>
                      <a:pt x="58994" y="1179871"/>
                    </a:lnTo>
                    <a:lnTo>
                      <a:pt x="309716" y="833284"/>
                    </a:lnTo>
                    <a:lnTo>
                      <a:pt x="361336" y="811161"/>
                    </a:lnTo>
                    <a:lnTo>
                      <a:pt x="420329" y="811161"/>
                    </a:lnTo>
                    <a:lnTo>
                      <a:pt x="420329" y="811161"/>
                    </a:lnTo>
                    <a:lnTo>
                      <a:pt x="560439" y="796413"/>
                    </a:lnTo>
                    <a:lnTo>
                      <a:pt x="567813" y="744793"/>
                    </a:lnTo>
                    <a:lnTo>
                      <a:pt x="545690" y="737419"/>
                    </a:lnTo>
                    <a:lnTo>
                      <a:pt x="471948" y="796413"/>
                    </a:lnTo>
                    <a:lnTo>
                      <a:pt x="442452" y="870155"/>
                    </a:lnTo>
                    <a:lnTo>
                      <a:pt x="589936" y="789039"/>
                    </a:lnTo>
                    <a:lnTo>
                      <a:pt x="671052" y="766916"/>
                    </a:lnTo>
                    <a:lnTo>
                      <a:pt x="796413" y="715297"/>
                    </a:lnTo>
                    <a:cubicBezTo>
                      <a:pt x="818536" y="710381"/>
                      <a:pt x="840427" y="704274"/>
                      <a:pt x="862781" y="700548"/>
                    </a:cubicBezTo>
                    <a:cubicBezTo>
                      <a:pt x="884737" y="696889"/>
                      <a:pt x="929148" y="693174"/>
                      <a:pt x="929148" y="693174"/>
                    </a:cubicBezTo>
                    <a:lnTo>
                      <a:pt x="995516" y="671052"/>
                    </a:lnTo>
                    <a:lnTo>
                      <a:pt x="1032387" y="663677"/>
                    </a:lnTo>
                    <a:cubicBezTo>
                      <a:pt x="1056968" y="658761"/>
                      <a:pt x="1081908" y="655388"/>
                      <a:pt x="1106129" y="648929"/>
                    </a:cubicBezTo>
                    <a:cubicBezTo>
                      <a:pt x="1206457" y="622176"/>
                      <a:pt x="1050078" y="631236"/>
                      <a:pt x="1253613" y="597310"/>
                    </a:cubicBezTo>
                    <a:cubicBezTo>
                      <a:pt x="1303279" y="589031"/>
                      <a:pt x="1284485" y="596622"/>
                      <a:pt x="1312606" y="582561"/>
                    </a:cubicBezTo>
                    <a:lnTo>
                      <a:pt x="1216742" y="604684"/>
                    </a:lnTo>
                    <a:lnTo>
                      <a:pt x="1216742" y="604684"/>
                    </a:lnTo>
                    <a:lnTo>
                      <a:pt x="1312606" y="612058"/>
                    </a:lnTo>
                    <a:lnTo>
                      <a:pt x="1356852" y="693174"/>
                    </a:lnTo>
                    <a:lnTo>
                      <a:pt x="1401097" y="855406"/>
                    </a:lnTo>
                    <a:lnTo>
                      <a:pt x="1445342" y="899652"/>
                    </a:lnTo>
                    <a:lnTo>
                      <a:pt x="1570703" y="907026"/>
                    </a:lnTo>
                    <a:lnTo>
                      <a:pt x="1681316" y="892277"/>
                    </a:lnTo>
                    <a:lnTo>
                      <a:pt x="1681316" y="833284"/>
                    </a:lnTo>
                    <a:lnTo>
                      <a:pt x="1666568" y="737419"/>
                    </a:lnTo>
                    <a:lnTo>
                      <a:pt x="1600200" y="700548"/>
                    </a:lnTo>
                    <a:lnTo>
                      <a:pt x="1519084" y="811161"/>
                    </a:lnTo>
                    <a:lnTo>
                      <a:pt x="1371600" y="811161"/>
                    </a:lnTo>
                    <a:lnTo>
                      <a:pt x="1246239" y="796413"/>
                    </a:lnTo>
                    <a:lnTo>
                      <a:pt x="1187245" y="722671"/>
                    </a:lnTo>
                    <a:lnTo>
                      <a:pt x="1187245" y="648929"/>
                    </a:lnTo>
                    <a:lnTo>
                      <a:pt x="1150374" y="604684"/>
                    </a:lnTo>
                    <a:lnTo>
                      <a:pt x="1076632" y="582561"/>
                    </a:lnTo>
                    <a:lnTo>
                      <a:pt x="921774" y="545690"/>
                    </a:lnTo>
                    <a:lnTo>
                      <a:pt x="833284" y="530942"/>
                    </a:lnTo>
                    <a:lnTo>
                      <a:pt x="744794" y="545690"/>
                    </a:lnTo>
                    <a:lnTo>
                      <a:pt x="685800" y="626806"/>
                    </a:lnTo>
                    <a:lnTo>
                      <a:pt x="619432" y="700548"/>
                    </a:lnTo>
                    <a:lnTo>
                      <a:pt x="575187" y="752168"/>
                    </a:lnTo>
                    <a:cubicBezTo>
                      <a:pt x="589935" y="769374"/>
                      <a:pt x="603932" y="787254"/>
                      <a:pt x="619432" y="803787"/>
                    </a:cubicBezTo>
                    <a:cubicBezTo>
                      <a:pt x="640830" y="826611"/>
                      <a:pt x="685800" y="870155"/>
                      <a:pt x="685800" y="870155"/>
                    </a:cubicBezTo>
                    <a:lnTo>
                      <a:pt x="685800" y="737419"/>
                    </a:lnTo>
                    <a:lnTo>
                      <a:pt x="958645" y="648929"/>
                    </a:lnTo>
                    <a:lnTo>
                      <a:pt x="988142" y="523568"/>
                    </a:lnTo>
                    <a:lnTo>
                      <a:pt x="1084006" y="464574"/>
                    </a:lnTo>
                    <a:lnTo>
                      <a:pt x="1120877" y="464574"/>
                    </a:lnTo>
                    <a:lnTo>
                      <a:pt x="1231490" y="553064"/>
                    </a:lnTo>
                    <a:lnTo>
                      <a:pt x="1334729" y="612058"/>
                    </a:lnTo>
                    <a:lnTo>
                      <a:pt x="1356852" y="457200"/>
                    </a:lnTo>
                    <a:lnTo>
                      <a:pt x="1209368" y="464574"/>
                    </a:lnTo>
                    <a:lnTo>
                      <a:pt x="1113503" y="471948"/>
                    </a:lnTo>
                    <a:lnTo>
                      <a:pt x="1091381" y="398206"/>
                    </a:lnTo>
                    <a:lnTo>
                      <a:pt x="1128252" y="390832"/>
                    </a:lnTo>
                    <a:lnTo>
                      <a:pt x="1128252" y="390832"/>
                    </a:lnTo>
                    <a:lnTo>
                      <a:pt x="1216742" y="486697"/>
                    </a:lnTo>
                    <a:lnTo>
                      <a:pt x="1216742" y="553064"/>
                    </a:lnTo>
                    <a:lnTo>
                      <a:pt x="1216742" y="612058"/>
                    </a:lnTo>
                    <a:lnTo>
                      <a:pt x="1238865" y="759542"/>
                    </a:lnTo>
                    <a:lnTo>
                      <a:pt x="1342103" y="789039"/>
                    </a:lnTo>
                    <a:lnTo>
                      <a:pt x="1430594" y="759542"/>
                    </a:lnTo>
                    <a:lnTo>
                      <a:pt x="1445342" y="722671"/>
                    </a:lnTo>
                    <a:lnTo>
                      <a:pt x="1541206" y="789039"/>
                    </a:lnTo>
                    <a:lnTo>
                      <a:pt x="1541206" y="811161"/>
                    </a:lnTo>
                    <a:lnTo>
                      <a:pt x="1541206" y="877529"/>
                    </a:lnTo>
                    <a:lnTo>
                      <a:pt x="1541206" y="877529"/>
                    </a:lnTo>
                    <a:lnTo>
                      <a:pt x="1541206" y="877529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96752" y="4321214"/>
                <a:ext cx="14267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декабрь-</a:t>
                </a:r>
              </a:p>
              <a:p>
                <a:pPr algn="ctr"/>
                <a:r>
                  <a:rPr lang="ru-RU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февраль</a:t>
                </a:r>
                <a:endParaRPr lang="ru-RU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8007350" y="2082800"/>
                <a:ext cx="1276350" cy="2368550"/>
              </a:xfrm>
              <a:custGeom>
                <a:avLst/>
                <a:gdLst>
                  <a:gd name="connsiteX0" fmla="*/ 863600 w 1276350"/>
                  <a:gd name="connsiteY0" fmla="*/ 2051050 h 2368550"/>
                  <a:gd name="connsiteX1" fmla="*/ 774700 w 1276350"/>
                  <a:gd name="connsiteY1" fmla="*/ 2082800 h 2368550"/>
                  <a:gd name="connsiteX2" fmla="*/ 723900 w 1276350"/>
                  <a:gd name="connsiteY2" fmla="*/ 2076450 h 2368550"/>
                  <a:gd name="connsiteX3" fmla="*/ 692150 w 1276350"/>
                  <a:gd name="connsiteY3" fmla="*/ 2076450 h 2368550"/>
                  <a:gd name="connsiteX4" fmla="*/ 673100 w 1276350"/>
                  <a:gd name="connsiteY4" fmla="*/ 2127250 h 2368550"/>
                  <a:gd name="connsiteX5" fmla="*/ 685800 w 1276350"/>
                  <a:gd name="connsiteY5" fmla="*/ 2190750 h 2368550"/>
                  <a:gd name="connsiteX6" fmla="*/ 711200 w 1276350"/>
                  <a:gd name="connsiteY6" fmla="*/ 2241550 h 2368550"/>
                  <a:gd name="connsiteX7" fmla="*/ 787400 w 1276350"/>
                  <a:gd name="connsiteY7" fmla="*/ 2273300 h 2368550"/>
                  <a:gd name="connsiteX8" fmla="*/ 857250 w 1276350"/>
                  <a:gd name="connsiteY8" fmla="*/ 2279650 h 2368550"/>
                  <a:gd name="connsiteX9" fmla="*/ 895350 w 1276350"/>
                  <a:gd name="connsiteY9" fmla="*/ 2292350 h 2368550"/>
                  <a:gd name="connsiteX10" fmla="*/ 920750 w 1276350"/>
                  <a:gd name="connsiteY10" fmla="*/ 2286000 h 2368550"/>
                  <a:gd name="connsiteX11" fmla="*/ 933450 w 1276350"/>
                  <a:gd name="connsiteY11" fmla="*/ 2286000 h 2368550"/>
                  <a:gd name="connsiteX12" fmla="*/ 965200 w 1276350"/>
                  <a:gd name="connsiteY12" fmla="*/ 2311400 h 2368550"/>
                  <a:gd name="connsiteX13" fmla="*/ 1003300 w 1276350"/>
                  <a:gd name="connsiteY13" fmla="*/ 2330450 h 2368550"/>
                  <a:gd name="connsiteX14" fmla="*/ 1054100 w 1276350"/>
                  <a:gd name="connsiteY14" fmla="*/ 2336800 h 2368550"/>
                  <a:gd name="connsiteX15" fmla="*/ 1079500 w 1276350"/>
                  <a:gd name="connsiteY15" fmla="*/ 2317750 h 2368550"/>
                  <a:gd name="connsiteX16" fmla="*/ 1098550 w 1276350"/>
                  <a:gd name="connsiteY16" fmla="*/ 2292350 h 2368550"/>
                  <a:gd name="connsiteX17" fmla="*/ 1098550 w 1276350"/>
                  <a:gd name="connsiteY17" fmla="*/ 2235200 h 2368550"/>
                  <a:gd name="connsiteX18" fmla="*/ 1054100 w 1276350"/>
                  <a:gd name="connsiteY18" fmla="*/ 2203450 h 2368550"/>
                  <a:gd name="connsiteX19" fmla="*/ 1003300 w 1276350"/>
                  <a:gd name="connsiteY19" fmla="*/ 2178050 h 2368550"/>
                  <a:gd name="connsiteX20" fmla="*/ 965200 w 1276350"/>
                  <a:gd name="connsiteY20" fmla="*/ 2216150 h 2368550"/>
                  <a:gd name="connsiteX21" fmla="*/ 914400 w 1276350"/>
                  <a:gd name="connsiteY21" fmla="*/ 2260600 h 2368550"/>
                  <a:gd name="connsiteX22" fmla="*/ 920750 w 1276350"/>
                  <a:gd name="connsiteY22" fmla="*/ 2292350 h 2368550"/>
                  <a:gd name="connsiteX23" fmla="*/ 901700 w 1276350"/>
                  <a:gd name="connsiteY23" fmla="*/ 2330450 h 2368550"/>
                  <a:gd name="connsiteX24" fmla="*/ 850900 w 1276350"/>
                  <a:gd name="connsiteY24" fmla="*/ 2368550 h 2368550"/>
                  <a:gd name="connsiteX25" fmla="*/ 793750 w 1276350"/>
                  <a:gd name="connsiteY25" fmla="*/ 2324100 h 2368550"/>
                  <a:gd name="connsiteX26" fmla="*/ 749300 w 1276350"/>
                  <a:gd name="connsiteY26" fmla="*/ 2254250 h 2368550"/>
                  <a:gd name="connsiteX27" fmla="*/ 723900 w 1276350"/>
                  <a:gd name="connsiteY27" fmla="*/ 2190750 h 2368550"/>
                  <a:gd name="connsiteX28" fmla="*/ 742950 w 1276350"/>
                  <a:gd name="connsiteY28" fmla="*/ 2165350 h 2368550"/>
                  <a:gd name="connsiteX29" fmla="*/ 742950 w 1276350"/>
                  <a:gd name="connsiteY29" fmla="*/ 2108200 h 2368550"/>
                  <a:gd name="connsiteX30" fmla="*/ 730250 w 1276350"/>
                  <a:gd name="connsiteY30" fmla="*/ 2095500 h 2368550"/>
                  <a:gd name="connsiteX31" fmla="*/ 692150 w 1276350"/>
                  <a:gd name="connsiteY31" fmla="*/ 2063750 h 2368550"/>
                  <a:gd name="connsiteX32" fmla="*/ 622300 w 1276350"/>
                  <a:gd name="connsiteY32" fmla="*/ 2044700 h 2368550"/>
                  <a:gd name="connsiteX33" fmla="*/ 596900 w 1276350"/>
                  <a:gd name="connsiteY33" fmla="*/ 2000250 h 2368550"/>
                  <a:gd name="connsiteX34" fmla="*/ 571500 w 1276350"/>
                  <a:gd name="connsiteY34" fmla="*/ 1974850 h 2368550"/>
                  <a:gd name="connsiteX35" fmla="*/ 552450 w 1276350"/>
                  <a:gd name="connsiteY35" fmla="*/ 1949450 h 2368550"/>
                  <a:gd name="connsiteX36" fmla="*/ 539750 w 1276350"/>
                  <a:gd name="connsiteY36" fmla="*/ 1917700 h 2368550"/>
                  <a:gd name="connsiteX37" fmla="*/ 558800 w 1276350"/>
                  <a:gd name="connsiteY37" fmla="*/ 1917700 h 2368550"/>
                  <a:gd name="connsiteX38" fmla="*/ 596900 w 1276350"/>
                  <a:gd name="connsiteY38" fmla="*/ 1943100 h 2368550"/>
                  <a:gd name="connsiteX39" fmla="*/ 584200 w 1276350"/>
                  <a:gd name="connsiteY39" fmla="*/ 1993900 h 2368550"/>
                  <a:gd name="connsiteX40" fmla="*/ 482600 w 1276350"/>
                  <a:gd name="connsiteY40" fmla="*/ 2006600 h 2368550"/>
                  <a:gd name="connsiteX41" fmla="*/ 400050 w 1276350"/>
                  <a:gd name="connsiteY41" fmla="*/ 1968500 h 2368550"/>
                  <a:gd name="connsiteX42" fmla="*/ 355600 w 1276350"/>
                  <a:gd name="connsiteY42" fmla="*/ 1905000 h 2368550"/>
                  <a:gd name="connsiteX43" fmla="*/ 241300 w 1276350"/>
                  <a:gd name="connsiteY43" fmla="*/ 1885950 h 2368550"/>
                  <a:gd name="connsiteX44" fmla="*/ 152400 w 1276350"/>
                  <a:gd name="connsiteY44" fmla="*/ 1841500 h 2368550"/>
                  <a:gd name="connsiteX45" fmla="*/ 82550 w 1276350"/>
                  <a:gd name="connsiteY45" fmla="*/ 1803400 h 2368550"/>
                  <a:gd name="connsiteX46" fmla="*/ 6350 w 1276350"/>
                  <a:gd name="connsiteY46" fmla="*/ 1752600 h 2368550"/>
                  <a:gd name="connsiteX47" fmla="*/ 0 w 1276350"/>
                  <a:gd name="connsiteY47" fmla="*/ 1708150 h 2368550"/>
                  <a:gd name="connsiteX48" fmla="*/ 19050 w 1276350"/>
                  <a:gd name="connsiteY48" fmla="*/ 1676400 h 2368550"/>
                  <a:gd name="connsiteX49" fmla="*/ 44450 w 1276350"/>
                  <a:gd name="connsiteY49" fmla="*/ 1670050 h 2368550"/>
                  <a:gd name="connsiteX50" fmla="*/ 69850 w 1276350"/>
                  <a:gd name="connsiteY50" fmla="*/ 1631950 h 2368550"/>
                  <a:gd name="connsiteX51" fmla="*/ 63500 w 1276350"/>
                  <a:gd name="connsiteY51" fmla="*/ 1612900 h 2368550"/>
                  <a:gd name="connsiteX52" fmla="*/ 133350 w 1276350"/>
                  <a:gd name="connsiteY52" fmla="*/ 1574800 h 2368550"/>
                  <a:gd name="connsiteX53" fmla="*/ 165100 w 1276350"/>
                  <a:gd name="connsiteY53" fmla="*/ 1511300 h 2368550"/>
                  <a:gd name="connsiteX54" fmla="*/ 171450 w 1276350"/>
                  <a:gd name="connsiteY54" fmla="*/ 1473200 h 2368550"/>
                  <a:gd name="connsiteX55" fmla="*/ 171450 w 1276350"/>
                  <a:gd name="connsiteY55" fmla="*/ 1390650 h 2368550"/>
                  <a:gd name="connsiteX56" fmla="*/ 171450 w 1276350"/>
                  <a:gd name="connsiteY56" fmla="*/ 1333500 h 2368550"/>
                  <a:gd name="connsiteX57" fmla="*/ 171450 w 1276350"/>
                  <a:gd name="connsiteY57" fmla="*/ 1333500 h 2368550"/>
                  <a:gd name="connsiteX58" fmla="*/ 273050 w 1276350"/>
                  <a:gd name="connsiteY58" fmla="*/ 1206500 h 2368550"/>
                  <a:gd name="connsiteX59" fmla="*/ 298450 w 1276350"/>
                  <a:gd name="connsiteY59" fmla="*/ 1117600 h 2368550"/>
                  <a:gd name="connsiteX60" fmla="*/ 342900 w 1276350"/>
                  <a:gd name="connsiteY60" fmla="*/ 1054100 h 2368550"/>
                  <a:gd name="connsiteX61" fmla="*/ 406400 w 1276350"/>
                  <a:gd name="connsiteY61" fmla="*/ 977900 h 2368550"/>
                  <a:gd name="connsiteX62" fmla="*/ 469900 w 1276350"/>
                  <a:gd name="connsiteY62" fmla="*/ 971550 h 2368550"/>
                  <a:gd name="connsiteX63" fmla="*/ 558800 w 1276350"/>
                  <a:gd name="connsiteY63" fmla="*/ 958850 h 2368550"/>
                  <a:gd name="connsiteX64" fmla="*/ 558800 w 1276350"/>
                  <a:gd name="connsiteY64" fmla="*/ 889000 h 2368550"/>
                  <a:gd name="connsiteX65" fmla="*/ 571500 w 1276350"/>
                  <a:gd name="connsiteY65" fmla="*/ 863600 h 2368550"/>
                  <a:gd name="connsiteX66" fmla="*/ 609600 w 1276350"/>
                  <a:gd name="connsiteY66" fmla="*/ 819150 h 2368550"/>
                  <a:gd name="connsiteX67" fmla="*/ 609600 w 1276350"/>
                  <a:gd name="connsiteY67" fmla="*/ 793750 h 2368550"/>
                  <a:gd name="connsiteX68" fmla="*/ 704850 w 1276350"/>
                  <a:gd name="connsiteY68" fmla="*/ 762000 h 2368550"/>
                  <a:gd name="connsiteX69" fmla="*/ 736600 w 1276350"/>
                  <a:gd name="connsiteY69" fmla="*/ 723900 h 2368550"/>
                  <a:gd name="connsiteX70" fmla="*/ 781050 w 1276350"/>
                  <a:gd name="connsiteY70" fmla="*/ 698500 h 2368550"/>
                  <a:gd name="connsiteX71" fmla="*/ 857250 w 1276350"/>
                  <a:gd name="connsiteY71" fmla="*/ 717550 h 2368550"/>
                  <a:gd name="connsiteX72" fmla="*/ 819150 w 1276350"/>
                  <a:gd name="connsiteY72" fmla="*/ 666750 h 2368550"/>
                  <a:gd name="connsiteX73" fmla="*/ 882650 w 1276350"/>
                  <a:gd name="connsiteY73" fmla="*/ 628650 h 2368550"/>
                  <a:gd name="connsiteX74" fmla="*/ 965200 w 1276350"/>
                  <a:gd name="connsiteY74" fmla="*/ 635000 h 2368550"/>
                  <a:gd name="connsiteX75" fmla="*/ 1073150 w 1276350"/>
                  <a:gd name="connsiteY75" fmla="*/ 558800 h 2368550"/>
                  <a:gd name="connsiteX76" fmla="*/ 1136650 w 1276350"/>
                  <a:gd name="connsiteY76" fmla="*/ 501650 h 2368550"/>
                  <a:gd name="connsiteX77" fmla="*/ 1174750 w 1276350"/>
                  <a:gd name="connsiteY77" fmla="*/ 438150 h 2368550"/>
                  <a:gd name="connsiteX78" fmla="*/ 1212850 w 1276350"/>
                  <a:gd name="connsiteY78" fmla="*/ 374650 h 2368550"/>
                  <a:gd name="connsiteX79" fmla="*/ 1225550 w 1276350"/>
                  <a:gd name="connsiteY79" fmla="*/ 298450 h 2368550"/>
                  <a:gd name="connsiteX80" fmla="*/ 1250950 w 1276350"/>
                  <a:gd name="connsiteY80" fmla="*/ 171450 h 2368550"/>
                  <a:gd name="connsiteX81" fmla="*/ 1250950 w 1276350"/>
                  <a:gd name="connsiteY81" fmla="*/ 171450 h 2368550"/>
                  <a:gd name="connsiteX82" fmla="*/ 1250950 w 1276350"/>
                  <a:gd name="connsiteY82" fmla="*/ 101600 h 2368550"/>
                  <a:gd name="connsiteX83" fmla="*/ 1225550 w 1276350"/>
                  <a:gd name="connsiteY83" fmla="*/ 31750 h 2368550"/>
                  <a:gd name="connsiteX84" fmla="*/ 1200150 w 1276350"/>
                  <a:gd name="connsiteY84" fmla="*/ 6350 h 2368550"/>
                  <a:gd name="connsiteX85" fmla="*/ 1187450 w 1276350"/>
                  <a:gd name="connsiteY85" fmla="*/ 0 h 2368550"/>
                  <a:gd name="connsiteX86" fmla="*/ 1187450 w 1276350"/>
                  <a:gd name="connsiteY86" fmla="*/ 0 h 2368550"/>
                  <a:gd name="connsiteX87" fmla="*/ 1219200 w 1276350"/>
                  <a:gd name="connsiteY87" fmla="*/ 88900 h 2368550"/>
                  <a:gd name="connsiteX88" fmla="*/ 1276350 w 1276350"/>
                  <a:gd name="connsiteY88" fmla="*/ 133350 h 236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276350" h="2368550">
                    <a:moveTo>
                      <a:pt x="863600" y="2051050"/>
                    </a:moveTo>
                    <a:lnTo>
                      <a:pt x="774700" y="2082800"/>
                    </a:lnTo>
                    <a:lnTo>
                      <a:pt x="723900" y="2076450"/>
                    </a:lnTo>
                    <a:lnTo>
                      <a:pt x="692150" y="2076450"/>
                    </a:lnTo>
                    <a:lnTo>
                      <a:pt x="673100" y="2127250"/>
                    </a:lnTo>
                    <a:lnTo>
                      <a:pt x="685800" y="2190750"/>
                    </a:lnTo>
                    <a:lnTo>
                      <a:pt x="711200" y="2241550"/>
                    </a:lnTo>
                    <a:lnTo>
                      <a:pt x="787400" y="2273300"/>
                    </a:lnTo>
                    <a:lnTo>
                      <a:pt x="857250" y="2279650"/>
                    </a:lnTo>
                    <a:lnTo>
                      <a:pt x="895350" y="2292350"/>
                    </a:lnTo>
                    <a:lnTo>
                      <a:pt x="920750" y="2286000"/>
                    </a:lnTo>
                    <a:lnTo>
                      <a:pt x="933450" y="2286000"/>
                    </a:lnTo>
                    <a:lnTo>
                      <a:pt x="965200" y="2311400"/>
                    </a:lnTo>
                    <a:lnTo>
                      <a:pt x="1003300" y="2330450"/>
                    </a:lnTo>
                    <a:lnTo>
                      <a:pt x="1054100" y="2336800"/>
                    </a:lnTo>
                    <a:lnTo>
                      <a:pt x="1079500" y="2317750"/>
                    </a:lnTo>
                    <a:lnTo>
                      <a:pt x="1098550" y="2292350"/>
                    </a:lnTo>
                    <a:lnTo>
                      <a:pt x="1098550" y="2235200"/>
                    </a:lnTo>
                    <a:lnTo>
                      <a:pt x="1054100" y="2203450"/>
                    </a:lnTo>
                    <a:lnTo>
                      <a:pt x="1003300" y="2178050"/>
                    </a:lnTo>
                    <a:lnTo>
                      <a:pt x="965200" y="2216150"/>
                    </a:lnTo>
                    <a:lnTo>
                      <a:pt x="914400" y="2260600"/>
                    </a:lnTo>
                    <a:lnTo>
                      <a:pt x="920750" y="2292350"/>
                    </a:lnTo>
                    <a:lnTo>
                      <a:pt x="901700" y="2330450"/>
                    </a:lnTo>
                    <a:lnTo>
                      <a:pt x="850900" y="2368550"/>
                    </a:lnTo>
                    <a:lnTo>
                      <a:pt x="793750" y="2324100"/>
                    </a:lnTo>
                    <a:lnTo>
                      <a:pt x="749300" y="2254250"/>
                    </a:lnTo>
                    <a:lnTo>
                      <a:pt x="723900" y="2190750"/>
                    </a:lnTo>
                    <a:lnTo>
                      <a:pt x="742950" y="2165350"/>
                    </a:lnTo>
                    <a:lnTo>
                      <a:pt x="742950" y="2108200"/>
                    </a:lnTo>
                    <a:lnTo>
                      <a:pt x="730250" y="2095500"/>
                    </a:lnTo>
                    <a:lnTo>
                      <a:pt x="692150" y="2063750"/>
                    </a:lnTo>
                    <a:lnTo>
                      <a:pt x="622300" y="2044700"/>
                    </a:lnTo>
                    <a:lnTo>
                      <a:pt x="596900" y="2000250"/>
                    </a:lnTo>
                    <a:lnTo>
                      <a:pt x="571500" y="1974850"/>
                    </a:lnTo>
                    <a:lnTo>
                      <a:pt x="552450" y="1949450"/>
                    </a:lnTo>
                    <a:lnTo>
                      <a:pt x="539750" y="1917700"/>
                    </a:lnTo>
                    <a:lnTo>
                      <a:pt x="558800" y="1917700"/>
                    </a:lnTo>
                    <a:lnTo>
                      <a:pt x="596900" y="1943100"/>
                    </a:lnTo>
                    <a:lnTo>
                      <a:pt x="584200" y="1993900"/>
                    </a:lnTo>
                    <a:lnTo>
                      <a:pt x="482600" y="2006600"/>
                    </a:lnTo>
                    <a:lnTo>
                      <a:pt x="400050" y="1968500"/>
                    </a:lnTo>
                    <a:lnTo>
                      <a:pt x="355600" y="1905000"/>
                    </a:lnTo>
                    <a:lnTo>
                      <a:pt x="241300" y="1885950"/>
                    </a:lnTo>
                    <a:lnTo>
                      <a:pt x="152400" y="1841500"/>
                    </a:lnTo>
                    <a:lnTo>
                      <a:pt x="82550" y="1803400"/>
                    </a:lnTo>
                    <a:lnTo>
                      <a:pt x="6350" y="1752600"/>
                    </a:lnTo>
                    <a:lnTo>
                      <a:pt x="0" y="1708150"/>
                    </a:lnTo>
                    <a:lnTo>
                      <a:pt x="19050" y="1676400"/>
                    </a:lnTo>
                    <a:lnTo>
                      <a:pt x="44450" y="1670050"/>
                    </a:lnTo>
                    <a:lnTo>
                      <a:pt x="69850" y="1631950"/>
                    </a:lnTo>
                    <a:lnTo>
                      <a:pt x="63500" y="1612900"/>
                    </a:lnTo>
                    <a:lnTo>
                      <a:pt x="133350" y="1574800"/>
                    </a:lnTo>
                    <a:lnTo>
                      <a:pt x="165100" y="1511300"/>
                    </a:lnTo>
                    <a:lnTo>
                      <a:pt x="171450" y="1473200"/>
                    </a:lnTo>
                    <a:lnTo>
                      <a:pt x="171450" y="1390650"/>
                    </a:lnTo>
                    <a:lnTo>
                      <a:pt x="171450" y="1333500"/>
                    </a:lnTo>
                    <a:lnTo>
                      <a:pt x="171450" y="1333500"/>
                    </a:lnTo>
                    <a:lnTo>
                      <a:pt x="273050" y="1206500"/>
                    </a:lnTo>
                    <a:lnTo>
                      <a:pt x="298450" y="1117600"/>
                    </a:lnTo>
                    <a:lnTo>
                      <a:pt x="342900" y="1054100"/>
                    </a:lnTo>
                    <a:lnTo>
                      <a:pt x="406400" y="977900"/>
                    </a:lnTo>
                    <a:lnTo>
                      <a:pt x="469900" y="971550"/>
                    </a:lnTo>
                    <a:lnTo>
                      <a:pt x="558800" y="958850"/>
                    </a:lnTo>
                    <a:lnTo>
                      <a:pt x="558800" y="889000"/>
                    </a:lnTo>
                    <a:lnTo>
                      <a:pt x="571500" y="863600"/>
                    </a:lnTo>
                    <a:lnTo>
                      <a:pt x="609600" y="819150"/>
                    </a:lnTo>
                    <a:lnTo>
                      <a:pt x="609600" y="793750"/>
                    </a:lnTo>
                    <a:lnTo>
                      <a:pt x="704850" y="762000"/>
                    </a:lnTo>
                    <a:lnTo>
                      <a:pt x="736600" y="723900"/>
                    </a:lnTo>
                    <a:lnTo>
                      <a:pt x="781050" y="698500"/>
                    </a:lnTo>
                    <a:lnTo>
                      <a:pt x="857250" y="717550"/>
                    </a:lnTo>
                    <a:lnTo>
                      <a:pt x="819150" y="666750"/>
                    </a:lnTo>
                    <a:lnTo>
                      <a:pt x="882650" y="628650"/>
                    </a:lnTo>
                    <a:lnTo>
                      <a:pt x="965200" y="635000"/>
                    </a:lnTo>
                    <a:lnTo>
                      <a:pt x="1073150" y="558800"/>
                    </a:lnTo>
                    <a:lnTo>
                      <a:pt x="1136650" y="501650"/>
                    </a:lnTo>
                    <a:lnTo>
                      <a:pt x="1174750" y="438150"/>
                    </a:lnTo>
                    <a:lnTo>
                      <a:pt x="1212850" y="374650"/>
                    </a:lnTo>
                    <a:lnTo>
                      <a:pt x="1225550" y="298450"/>
                    </a:lnTo>
                    <a:lnTo>
                      <a:pt x="1250950" y="171450"/>
                    </a:lnTo>
                    <a:lnTo>
                      <a:pt x="1250950" y="171450"/>
                    </a:lnTo>
                    <a:lnTo>
                      <a:pt x="1250950" y="101600"/>
                    </a:lnTo>
                    <a:lnTo>
                      <a:pt x="1225550" y="31750"/>
                    </a:lnTo>
                    <a:lnTo>
                      <a:pt x="1200150" y="6350"/>
                    </a:lnTo>
                    <a:lnTo>
                      <a:pt x="1187450" y="0"/>
                    </a:lnTo>
                    <a:lnTo>
                      <a:pt x="1187450" y="0"/>
                    </a:lnTo>
                    <a:lnTo>
                      <a:pt x="1219200" y="88900"/>
                    </a:lnTo>
                    <a:lnTo>
                      <a:pt x="1276350" y="13335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575168" y="2735515"/>
                <a:ext cx="790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B050"/>
                    </a:solidFill>
                  </a:rPr>
                  <a:t>март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5353838" y="3721398"/>
              <a:ext cx="1823139" cy="887856"/>
            </a:xfrm>
            <a:custGeom>
              <a:avLst/>
              <a:gdLst>
                <a:gd name="connsiteX0" fmla="*/ 1701579 w 1812898"/>
                <a:gd name="connsiteY0" fmla="*/ 811033 h 906449"/>
                <a:gd name="connsiteX1" fmla="*/ 1765190 w 1812898"/>
                <a:gd name="connsiteY1" fmla="*/ 779228 h 906449"/>
                <a:gd name="connsiteX2" fmla="*/ 1789044 w 1812898"/>
                <a:gd name="connsiteY2" fmla="*/ 755374 h 906449"/>
                <a:gd name="connsiteX3" fmla="*/ 1812898 w 1812898"/>
                <a:gd name="connsiteY3" fmla="*/ 652007 h 906449"/>
                <a:gd name="connsiteX4" fmla="*/ 1789044 w 1812898"/>
                <a:gd name="connsiteY4" fmla="*/ 596348 h 906449"/>
                <a:gd name="connsiteX5" fmla="*/ 1773141 w 1812898"/>
                <a:gd name="connsiteY5" fmla="*/ 556592 h 906449"/>
                <a:gd name="connsiteX6" fmla="*/ 1773141 w 1812898"/>
                <a:gd name="connsiteY6" fmla="*/ 500932 h 906449"/>
                <a:gd name="connsiteX7" fmla="*/ 1773141 w 1812898"/>
                <a:gd name="connsiteY7" fmla="*/ 389614 h 906449"/>
                <a:gd name="connsiteX8" fmla="*/ 1725433 w 1812898"/>
                <a:gd name="connsiteY8" fmla="*/ 326004 h 906449"/>
                <a:gd name="connsiteX9" fmla="*/ 1717482 w 1812898"/>
                <a:gd name="connsiteY9" fmla="*/ 326004 h 906449"/>
                <a:gd name="connsiteX10" fmla="*/ 1661823 w 1812898"/>
                <a:gd name="connsiteY10" fmla="*/ 310101 h 906449"/>
                <a:gd name="connsiteX11" fmla="*/ 1542553 w 1812898"/>
                <a:gd name="connsiteY11" fmla="*/ 254442 h 906449"/>
                <a:gd name="connsiteX12" fmla="*/ 1478943 w 1812898"/>
                <a:gd name="connsiteY12" fmla="*/ 190832 h 906449"/>
                <a:gd name="connsiteX13" fmla="*/ 1447138 w 1812898"/>
                <a:gd name="connsiteY13" fmla="*/ 151075 h 906449"/>
                <a:gd name="connsiteX14" fmla="*/ 1367625 w 1812898"/>
                <a:gd name="connsiteY14" fmla="*/ 95416 h 906449"/>
                <a:gd name="connsiteX15" fmla="*/ 1248355 w 1812898"/>
                <a:gd name="connsiteY15" fmla="*/ 31806 h 906449"/>
                <a:gd name="connsiteX16" fmla="*/ 1168842 w 1812898"/>
                <a:gd name="connsiteY16" fmla="*/ 0 h 906449"/>
                <a:gd name="connsiteX17" fmla="*/ 1113183 w 1812898"/>
                <a:gd name="connsiteY17" fmla="*/ 0 h 906449"/>
                <a:gd name="connsiteX18" fmla="*/ 978011 w 1812898"/>
                <a:gd name="connsiteY18" fmla="*/ 63611 h 906449"/>
                <a:gd name="connsiteX19" fmla="*/ 858741 w 1812898"/>
                <a:gd name="connsiteY19" fmla="*/ 111319 h 906449"/>
                <a:gd name="connsiteX20" fmla="*/ 826936 w 1812898"/>
                <a:gd name="connsiteY20" fmla="*/ 111319 h 906449"/>
                <a:gd name="connsiteX21" fmla="*/ 763326 w 1812898"/>
                <a:gd name="connsiteY21" fmla="*/ 166978 h 906449"/>
                <a:gd name="connsiteX22" fmla="*/ 699715 w 1812898"/>
                <a:gd name="connsiteY22" fmla="*/ 214686 h 906449"/>
                <a:gd name="connsiteX23" fmla="*/ 636105 w 1812898"/>
                <a:gd name="connsiteY23" fmla="*/ 254442 h 906449"/>
                <a:gd name="connsiteX24" fmla="*/ 580446 w 1812898"/>
                <a:gd name="connsiteY24" fmla="*/ 278296 h 906449"/>
                <a:gd name="connsiteX25" fmla="*/ 532738 w 1812898"/>
                <a:gd name="connsiteY25" fmla="*/ 278296 h 906449"/>
                <a:gd name="connsiteX26" fmla="*/ 453225 w 1812898"/>
                <a:gd name="connsiteY26" fmla="*/ 270345 h 906449"/>
                <a:gd name="connsiteX27" fmla="*/ 365760 w 1812898"/>
                <a:gd name="connsiteY27" fmla="*/ 262393 h 906449"/>
                <a:gd name="connsiteX28" fmla="*/ 333955 w 1812898"/>
                <a:gd name="connsiteY28" fmla="*/ 270345 h 906449"/>
                <a:gd name="connsiteX29" fmla="*/ 302150 w 1812898"/>
                <a:gd name="connsiteY29" fmla="*/ 302150 h 906449"/>
                <a:gd name="connsiteX30" fmla="*/ 278296 w 1812898"/>
                <a:gd name="connsiteY30" fmla="*/ 365760 h 906449"/>
                <a:gd name="connsiteX31" fmla="*/ 262393 w 1812898"/>
                <a:gd name="connsiteY31" fmla="*/ 421419 h 906449"/>
                <a:gd name="connsiteX32" fmla="*/ 230588 w 1812898"/>
                <a:gd name="connsiteY32" fmla="*/ 492981 h 906449"/>
                <a:gd name="connsiteX33" fmla="*/ 190832 w 1812898"/>
                <a:gd name="connsiteY33" fmla="*/ 580446 h 906449"/>
                <a:gd name="connsiteX34" fmla="*/ 143124 w 1812898"/>
                <a:gd name="connsiteY34" fmla="*/ 652007 h 906449"/>
                <a:gd name="connsiteX35" fmla="*/ 119270 w 1812898"/>
                <a:gd name="connsiteY35" fmla="*/ 675861 h 906449"/>
                <a:gd name="connsiteX36" fmla="*/ 87465 w 1812898"/>
                <a:gd name="connsiteY36" fmla="*/ 723569 h 906449"/>
                <a:gd name="connsiteX37" fmla="*/ 47708 w 1812898"/>
                <a:gd name="connsiteY37" fmla="*/ 755374 h 906449"/>
                <a:gd name="connsiteX38" fmla="*/ 7952 w 1812898"/>
                <a:gd name="connsiteY38" fmla="*/ 787179 h 906449"/>
                <a:gd name="connsiteX39" fmla="*/ 0 w 1812898"/>
                <a:gd name="connsiteY39" fmla="*/ 826936 h 906449"/>
                <a:gd name="connsiteX40" fmla="*/ 7952 w 1812898"/>
                <a:gd name="connsiteY40" fmla="*/ 874644 h 906449"/>
                <a:gd name="connsiteX41" fmla="*/ 39757 w 1812898"/>
                <a:gd name="connsiteY41" fmla="*/ 906449 h 906449"/>
                <a:gd name="connsiteX42" fmla="*/ 119270 w 1812898"/>
                <a:gd name="connsiteY42" fmla="*/ 890546 h 906449"/>
                <a:gd name="connsiteX43" fmla="*/ 238539 w 1812898"/>
                <a:gd name="connsiteY43" fmla="*/ 826936 h 906449"/>
                <a:gd name="connsiteX44" fmla="*/ 333955 w 1812898"/>
                <a:gd name="connsiteY44" fmla="*/ 731520 h 906449"/>
                <a:gd name="connsiteX45" fmla="*/ 453225 w 1812898"/>
                <a:gd name="connsiteY45" fmla="*/ 636105 h 906449"/>
                <a:gd name="connsiteX46" fmla="*/ 477079 w 1812898"/>
                <a:gd name="connsiteY46" fmla="*/ 612251 h 906449"/>
                <a:gd name="connsiteX47" fmla="*/ 580446 w 1812898"/>
                <a:gd name="connsiteY47" fmla="*/ 620202 h 906449"/>
                <a:gd name="connsiteX48" fmla="*/ 620202 w 1812898"/>
                <a:gd name="connsiteY48" fmla="*/ 612251 h 906449"/>
                <a:gd name="connsiteX49" fmla="*/ 620202 w 1812898"/>
                <a:gd name="connsiteY49" fmla="*/ 612251 h 906449"/>
                <a:gd name="connsiteX50" fmla="*/ 652007 w 1812898"/>
                <a:gd name="connsiteY50" fmla="*/ 540689 h 906449"/>
                <a:gd name="connsiteX51" fmla="*/ 723569 w 1812898"/>
                <a:gd name="connsiteY51" fmla="*/ 500932 h 906449"/>
                <a:gd name="connsiteX52" fmla="*/ 723569 w 1812898"/>
                <a:gd name="connsiteY52" fmla="*/ 445273 h 906449"/>
                <a:gd name="connsiteX53" fmla="*/ 842839 w 1812898"/>
                <a:gd name="connsiteY53" fmla="*/ 381663 h 906449"/>
                <a:gd name="connsiteX54" fmla="*/ 970059 w 1812898"/>
                <a:gd name="connsiteY54" fmla="*/ 310101 h 906449"/>
                <a:gd name="connsiteX55" fmla="*/ 1049572 w 1812898"/>
                <a:gd name="connsiteY55" fmla="*/ 302150 h 906449"/>
                <a:gd name="connsiteX56" fmla="*/ 1129086 w 1812898"/>
                <a:gd name="connsiteY56" fmla="*/ 286247 h 906449"/>
                <a:gd name="connsiteX57" fmla="*/ 1168842 w 1812898"/>
                <a:gd name="connsiteY57" fmla="*/ 310101 h 906449"/>
                <a:gd name="connsiteX58" fmla="*/ 1200647 w 1812898"/>
                <a:gd name="connsiteY58" fmla="*/ 413468 h 906449"/>
                <a:gd name="connsiteX59" fmla="*/ 1240404 w 1812898"/>
                <a:gd name="connsiteY59" fmla="*/ 477079 h 906449"/>
                <a:gd name="connsiteX60" fmla="*/ 1319917 w 1812898"/>
                <a:gd name="connsiteY60" fmla="*/ 548640 h 906449"/>
                <a:gd name="connsiteX61" fmla="*/ 1455089 w 1812898"/>
                <a:gd name="connsiteY61" fmla="*/ 667910 h 906449"/>
                <a:gd name="connsiteX62" fmla="*/ 1606164 w 1812898"/>
                <a:gd name="connsiteY62" fmla="*/ 763326 h 906449"/>
                <a:gd name="connsiteX63" fmla="*/ 1701579 w 1812898"/>
                <a:gd name="connsiteY63" fmla="*/ 811033 h 9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812898" h="906449">
                  <a:moveTo>
                    <a:pt x="1701579" y="811033"/>
                  </a:moveTo>
                  <a:lnTo>
                    <a:pt x="1765190" y="779228"/>
                  </a:lnTo>
                  <a:lnTo>
                    <a:pt x="1789044" y="755374"/>
                  </a:lnTo>
                  <a:lnTo>
                    <a:pt x="1812898" y="652007"/>
                  </a:lnTo>
                  <a:lnTo>
                    <a:pt x="1789044" y="596348"/>
                  </a:lnTo>
                  <a:lnTo>
                    <a:pt x="1773141" y="556592"/>
                  </a:lnTo>
                  <a:lnTo>
                    <a:pt x="1773141" y="500932"/>
                  </a:lnTo>
                  <a:lnTo>
                    <a:pt x="1773141" y="389614"/>
                  </a:lnTo>
                  <a:cubicBezTo>
                    <a:pt x="1723708" y="331943"/>
                    <a:pt x="1725433" y="358391"/>
                    <a:pt x="1725433" y="326004"/>
                  </a:cubicBezTo>
                  <a:lnTo>
                    <a:pt x="1717482" y="326004"/>
                  </a:lnTo>
                  <a:lnTo>
                    <a:pt x="1661823" y="310101"/>
                  </a:lnTo>
                  <a:lnTo>
                    <a:pt x="1542553" y="254442"/>
                  </a:lnTo>
                  <a:lnTo>
                    <a:pt x="1478943" y="190832"/>
                  </a:lnTo>
                  <a:lnTo>
                    <a:pt x="1447138" y="151075"/>
                  </a:lnTo>
                  <a:lnTo>
                    <a:pt x="1367625" y="95416"/>
                  </a:lnTo>
                  <a:lnTo>
                    <a:pt x="1248355" y="31806"/>
                  </a:lnTo>
                  <a:lnTo>
                    <a:pt x="1168842" y="0"/>
                  </a:lnTo>
                  <a:lnTo>
                    <a:pt x="1113183" y="0"/>
                  </a:lnTo>
                  <a:lnTo>
                    <a:pt x="978011" y="63611"/>
                  </a:lnTo>
                  <a:lnTo>
                    <a:pt x="858741" y="111319"/>
                  </a:lnTo>
                  <a:lnTo>
                    <a:pt x="826936" y="111319"/>
                  </a:lnTo>
                  <a:lnTo>
                    <a:pt x="763326" y="166978"/>
                  </a:lnTo>
                  <a:lnTo>
                    <a:pt x="699715" y="214686"/>
                  </a:lnTo>
                  <a:lnTo>
                    <a:pt x="636105" y="254442"/>
                  </a:lnTo>
                  <a:lnTo>
                    <a:pt x="580446" y="278296"/>
                  </a:lnTo>
                  <a:lnTo>
                    <a:pt x="532738" y="278296"/>
                  </a:lnTo>
                  <a:lnTo>
                    <a:pt x="453225" y="270345"/>
                  </a:lnTo>
                  <a:lnTo>
                    <a:pt x="365760" y="262393"/>
                  </a:lnTo>
                  <a:lnTo>
                    <a:pt x="333955" y="270345"/>
                  </a:lnTo>
                  <a:lnTo>
                    <a:pt x="302150" y="302150"/>
                  </a:lnTo>
                  <a:lnTo>
                    <a:pt x="278296" y="365760"/>
                  </a:lnTo>
                  <a:lnTo>
                    <a:pt x="262393" y="421419"/>
                  </a:lnTo>
                  <a:lnTo>
                    <a:pt x="230588" y="492981"/>
                  </a:lnTo>
                  <a:lnTo>
                    <a:pt x="190832" y="580446"/>
                  </a:lnTo>
                  <a:lnTo>
                    <a:pt x="143124" y="652007"/>
                  </a:lnTo>
                  <a:lnTo>
                    <a:pt x="119270" y="675861"/>
                  </a:lnTo>
                  <a:lnTo>
                    <a:pt x="87465" y="723569"/>
                  </a:lnTo>
                  <a:lnTo>
                    <a:pt x="47708" y="755374"/>
                  </a:lnTo>
                  <a:lnTo>
                    <a:pt x="7952" y="787179"/>
                  </a:lnTo>
                  <a:lnTo>
                    <a:pt x="0" y="826936"/>
                  </a:lnTo>
                  <a:lnTo>
                    <a:pt x="7952" y="874644"/>
                  </a:lnTo>
                  <a:lnTo>
                    <a:pt x="39757" y="906449"/>
                  </a:lnTo>
                  <a:lnTo>
                    <a:pt x="119270" y="890546"/>
                  </a:lnTo>
                  <a:lnTo>
                    <a:pt x="238539" y="826936"/>
                  </a:lnTo>
                  <a:lnTo>
                    <a:pt x="333955" y="731520"/>
                  </a:lnTo>
                  <a:lnTo>
                    <a:pt x="453225" y="636105"/>
                  </a:lnTo>
                  <a:lnTo>
                    <a:pt x="477079" y="612251"/>
                  </a:lnTo>
                  <a:lnTo>
                    <a:pt x="580446" y="620202"/>
                  </a:lnTo>
                  <a:lnTo>
                    <a:pt x="620202" y="612251"/>
                  </a:lnTo>
                  <a:lnTo>
                    <a:pt x="620202" y="612251"/>
                  </a:lnTo>
                  <a:lnTo>
                    <a:pt x="652007" y="540689"/>
                  </a:lnTo>
                  <a:lnTo>
                    <a:pt x="723569" y="500932"/>
                  </a:lnTo>
                  <a:lnTo>
                    <a:pt x="723569" y="445273"/>
                  </a:lnTo>
                  <a:lnTo>
                    <a:pt x="842839" y="381663"/>
                  </a:lnTo>
                  <a:lnTo>
                    <a:pt x="970059" y="310101"/>
                  </a:lnTo>
                  <a:lnTo>
                    <a:pt x="1049572" y="302150"/>
                  </a:lnTo>
                  <a:lnTo>
                    <a:pt x="1129086" y="286247"/>
                  </a:lnTo>
                  <a:lnTo>
                    <a:pt x="1168842" y="310101"/>
                  </a:lnTo>
                  <a:lnTo>
                    <a:pt x="1200647" y="413468"/>
                  </a:lnTo>
                  <a:lnTo>
                    <a:pt x="1240404" y="477079"/>
                  </a:lnTo>
                  <a:lnTo>
                    <a:pt x="1319917" y="548640"/>
                  </a:lnTo>
                  <a:lnTo>
                    <a:pt x="1455089" y="667910"/>
                  </a:lnTo>
                  <a:lnTo>
                    <a:pt x="1606164" y="763326"/>
                  </a:lnTo>
                  <a:lnTo>
                    <a:pt x="1701579" y="811033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899452" y="4043260"/>
              <a:ext cx="631272" cy="539371"/>
            </a:xfrm>
            <a:custGeom>
              <a:avLst/>
              <a:gdLst>
                <a:gd name="connsiteX0" fmla="*/ 0 w 591671"/>
                <a:gd name="connsiteY0" fmla="*/ 0 h 478117"/>
                <a:gd name="connsiteX1" fmla="*/ 83671 w 591671"/>
                <a:gd name="connsiteY1" fmla="*/ 0 h 478117"/>
                <a:gd name="connsiteX2" fmla="*/ 137459 w 591671"/>
                <a:gd name="connsiteY2" fmla="*/ 59764 h 478117"/>
                <a:gd name="connsiteX3" fmla="*/ 191247 w 591671"/>
                <a:gd name="connsiteY3" fmla="*/ 107576 h 478117"/>
                <a:gd name="connsiteX4" fmla="*/ 215153 w 591671"/>
                <a:gd name="connsiteY4" fmla="*/ 137458 h 478117"/>
                <a:gd name="connsiteX5" fmla="*/ 227106 w 591671"/>
                <a:gd name="connsiteY5" fmla="*/ 179294 h 478117"/>
                <a:gd name="connsiteX6" fmla="*/ 233083 w 591671"/>
                <a:gd name="connsiteY6" fmla="*/ 245035 h 478117"/>
                <a:gd name="connsiteX7" fmla="*/ 233083 w 591671"/>
                <a:gd name="connsiteY7" fmla="*/ 245035 h 478117"/>
                <a:gd name="connsiteX8" fmla="*/ 251012 w 591671"/>
                <a:gd name="connsiteY8" fmla="*/ 298823 h 478117"/>
                <a:gd name="connsiteX9" fmla="*/ 304800 w 591671"/>
                <a:gd name="connsiteY9" fmla="*/ 316753 h 478117"/>
                <a:gd name="connsiteX10" fmla="*/ 364565 w 591671"/>
                <a:gd name="connsiteY10" fmla="*/ 316753 h 478117"/>
                <a:gd name="connsiteX11" fmla="*/ 430306 w 591671"/>
                <a:gd name="connsiteY11" fmla="*/ 280894 h 478117"/>
                <a:gd name="connsiteX12" fmla="*/ 508000 w 591671"/>
                <a:gd name="connsiteY12" fmla="*/ 262964 h 478117"/>
                <a:gd name="connsiteX13" fmla="*/ 508000 w 591671"/>
                <a:gd name="connsiteY13" fmla="*/ 262964 h 478117"/>
                <a:gd name="connsiteX14" fmla="*/ 591671 w 591671"/>
                <a:gd name="connsiteY14" fmla="*/ 328705 h 478117"/>
                <a:gd name="connsiteX15" fmla="*/ 573742 w 591671"/>
                <a:gd name="connsiteY15" fmla="*/ 388470 h 478117"/>
                <a:gd name="connsiteX16" fmla="*/ 531906 w 591671"/>
                <a:gd name="connsiteY16" fmla="*/ 436282 h 478117"/>
                <a:gd name="connsiteX17" fmla="*/ 436283 w 591671"/>
                <a:gd name="connsiteY17" fmla="*/ 424329 h 478117"/>
                <a:gd name="connsiteX18" fmla="*/ 382495 w 591671"/>
                <a:gd name="connsiteY18" fmla="*/ 448235 h 478117"/>
                <a:gd name="connsiteX19" fmla="*/ 346636 w 591671"/>
                <a:gd name="connsiteY19" fmla="*/ 478117 h 478117"/>
                <a:gd name="connsiteX20" fmla="*/ 256989 w 591671"/>
                <a:gd name="connsiteY20" fmla="*/ 436282 h 478117"/>
                <a:gd name="connsiteX21" fmla="*/ 203200 w 591671"/>
                <a:gd name="connsiteY21" fmla="*/ 388470 h 478117"/>
                <a:gd name="connsiteX22" fmla="*/ 137459 w 591671"/>
                <a:gd name="connsiteY22" fmla="*/ 316753 h 478117"/>
                <a:gd name="connsiteX23" fmla="*/ 137459 w 591671"/>
                <a:gd name="connsiteY23" fmla="*/ 280894 h 478117"/>
                <a:gd name="connsiteX24" fmla="*/ 125506 w 591671"/>
                <a:gd name="connsiteY24" fmla="*/ 227105 h 478117"/>
                <a:gd name="connsiteX25" fmla="*/ 107577 w 591671"/>
                <a:gd name="connsiteY25" fmla="*/ 185270 h 478117"/>
                <a:gd name="connsiteX26" fmla="*/ 77695 w 591671"/>
                <a:gd name="connsiteY26" fmla="*/ 137458 h 478117"/>
                <a:gd name="connsiteX27" fmla="*/ 41836 w 591671"/>
                <a:gd name="connsiteY27" fmla="*/ 89647 h 478117"/>
                <a:gd name="connsiteX28" fmla="*/ 23906 w 591671"/>
                <a:gd name="connsiteY28" fmla="*/ 47811 h 478117"/>
                <a:gd name="connsiteX29" fmla="*/ 0 w 591671"/>
                <a:gd name="connsiteY29" fmla="*/ 0 h 4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91671" h="478117">
                  <a:moveTo>
                    <a:pt x="0" y="0"/>
                  </a:moveTo>
                  <a:lnTo>
                    <a:pt x="83671" y="0"/>
                  </a:lnTo>
                  <a:lnTo>
                    <a:pt x="137459" y="59764"/>
                  </a:lnTo>
                  <a:lnTo>
                    <a:pt x="191247" y="107576"/>
                  </a:lnTo>
                  <a:lnTo>
                    <a:pt x="215153" y="137458"/>
                  </a:lnTo>
                  <a:lnTo>
                    <a:pt x="227106" y="179294"/>
                  </a:lnTo>
                  <a:lnTo>
                    <a:pt x="233083" y="245035"/>
                  </a:lnTo>
                  <a:lnTo>
                    <a:pt x="233083" y="245035"/>
                  </a:lnTo>
                  <a:lnTo>
                    <a:pt x="251012" y="298823"/>
                  </a:lnTo>
                  <a:lnTo>
                    <a:pt x="304800" y="316753"/>
                  </a:lnTo>
                  <a:lnTo>
                    <a:pt x="364565" y="316753"/>
                  </a:lnTo>
                  <a:lnTo>
                    <a:pt x="430306" y="280894"/>
                  </a:lnTo>
                  <a:lnTo>
                    <a:pt x="508000" y="262964"/>
                  </a:lnTo>
                  <a:lnTo>
                    <a:pt x="508000" y="262964"/>
                  </a:lnTo>
                  <a:lnTo>
                    <a:pt x="591671" y="328705"/>
                  </a:lnTo>
                  <a:lnTo>
                    <a:pt x="573742" y="388470"/>
                  </a:lnTo>
                  <a:lnTo>
                    <a:pt x="531906" y="436282"/>
                  </a:lnTo>
                  <a:lnTo>
                    <a:pt x="436283" y="424329"/>
                  </a:lnTo>
                  <a:lnTo>
                    <a:pt x="382495" y="448235"/>
                  </a:lnTo>
                  <a:lnTo>
                    <a:pt x="346636" y="478117"/>
                  </a:lnTo>
                  <a:lnTo>
                    <a:pt x="256989" y="436282"/>
                  </a:lnTo>
                  <a:lnTo>
                    <a:pt x="203200" y="388470"/>
                  </a:lnTo>
                  <a:lnTo>
                    <a:pt x="137459" y="316753"/>
                  </a:lnTo>
                  <a:lnTo>
                    <a:pt x="137459" y="280894"/>
                  </a:lnTo>
                  <a:lnTo>
                    <a:pt x="125506" y="227105"/>
                  </a:lnTo>
                  <a:lnTo>
                    <a:pt x="107577" y="185270"/>
                  </a:lnTo>
                  <a:lnTo>
                    <a:pt x="77695" y="137458"/>
                  </a:lnTo>
                  <a:lnTo>
                    <a:pt x="41836" y="89647"/>
                  </a:lnTo>
                  <a:lnTo>
                    <a:pt x="23906" y="478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8391514" y="3754781"/>
              <a:ext cx="88856" cy="106716"/>
            </a:xfrm>
            <a:custGeom>
              <a:avLst/>
              <a:gdLst>
                <a:gd name="connsiteX0" fmla="*/ 41836 w 95624"/>
                <a:gd name="connsiteY0" fmla="*/ 83670 h 83670"/>
                <a:gd name="connsiteX1" fmla="*/ 0 w 95624"/>
                <a:gd name="connsiteY1" fmla="*/ 41835 h 83670"/>
                <a:gd name="connsiteX2" fmla="*/ 23906 w 95624"/>
                <a:gd name="connsiteY2" fmla="*/ 0 h 83670"/>
                <a:gd name="connsiteX3" fmla="*/ 77695 w 95624"/>
                <a:gd name="connsiteY3" fmla="*/ 0 h 83670"/>
                <a:gd name="connsiteX4" fmla="*/ 89648 w 95624"/>
                <a:gd name="connsiteY4" fmla="*/ 17929 h 83670"/>
                <a:gd name="connsiteX5" fmla="*/ 95624 w 95624"/>
                <a:gd name="connsiteY5" fmla="*/ 53788 h 83670"/>
                <a:gd name="connsiteX6" fmla="*/ 41836 w 95624"/>
                <a:gd name="connsiteY6" fmla="*/ 83670 h 8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24" h="83670">
                  <a:moveTo>
                    <a:pt x="41836" y="83670"/>
                  </a:moveTo>
                  <a:lnTo>
                    <a:pt x="0" y="41835"/>
                  </a:lnTo>
                  <a:lnTo>
                    <a:pt x="23906" y="0"/>
                  </a:lnTo>
                  <a:lnTo>
                    <a:pt x="77695" y="0"/>
                  </a:lnTo>
                  <a:lnTo>
                    <a:pt x="89648" y="17929"/>
                  </a:lnTo>
                  <a:lnTo>
                    <a:pt x="95624" y="53788"/>
                  </a:lnTo>
                  <a:lnTo>
                    <a:pt x="41836" y="83670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84792" y="5684492"/>
            <a:ext cx="2566738" cy="523220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2-ая зимовка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352827"/>
            <a:ext cx="12192000" cy="1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25230" y="4961369"/>
            <a:ext cx="133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ДОРА</a:t>
            </a:r>
            <a:endParaRPr lang="ru-RU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732270" y="366782"/>
            <a:ext cx="7898239" cy="6472168"/>
            <a:chOff x="4056120" y="385832"/>
            <a:chExt cx="7544853" cy="61825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4056120" y="385832"/>
              <a:ext cx="7544853" cy="6182588"/>
              <a:chOff x="4056120" y="385832"/>
              <a:chExt cx="7544853" cy="6182588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6120" y="385832"/>
                <a:ext cx="7544853" cy="6182588"/>
              </a:xfrm>
              <a:prstGeom prst="rect">
                <a:avLst/>
              </a:prstGeom>
            </p:spPr>
          </p:pic>
          <p:grpSp>
            <p:nvGrpSpPr>
              <p:cNvPr id="14" name="Группа 13"/>
              <p:cNvGrpSpPr/>
              <p:nvPr/>
            </p:nvGrpSpPr>
            <p:grpSpPr>
              <a:xfrm>
                <a:off x="5489977" y="1507712"/>
                <a:ext cx="5112689" cy="4039263"/>
                <a:chOff x="5247861" y="326003"/>
                <a:chExt cx="5112689" cy="4039263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7028953" y="429370"/>
                  <a:ext cx="3331597" cy="1836752"/>
                </a:xfrm>
                <a:custGeom>
                  <a:avLst/>
                  <a:gdLst>
                    <a:gd name="connsiteX0" fmla="*/ 0 w 3331597"/>
                    <a:gd name="connsiteY0" fmla="*/ 1836752 h 1836752"/>
                    <a:gd name="connsiteX1" fmla="*/ 71562 w 3331597"/>
                    <a:gd name="connsiteY1" fmla="*/ 1773141 h 1836752"/>
                    <a:gd name="connsiteX2" fmla="*/ 87464 w 3331597"/>
                    <a:gd name="connsiteY2" fmla="*/ 1685677 h 1836752"/>
                    <a:gd name="connsiteX3" fmla="*/ 151075 w 3331597"/>
                    <a:gd name="connsiteY3" fmla="*/ 1677726 h 1836752"/>
                    <a:gd name="connsiteX4" fmla="*/ 190831 w 3331597"/>
                    <a:gd name="connsiteY4" fmla="*/ 1653872 h 1836752"/>
                    <a:gd name="connsiteX5" fmla="*/ 214685 w 3331597"/>
                    <a:gd name="connsiteY5" fmla="*/ 1590261 h 1836752"/>
                    <a:gd name="connsiteX6" fmla="*/ 214685 w 3331597"/>
                    <a:gd name="connsiteY6" fmla="*/ 1574359 h 1836752"/>
                    <a:gd name="connsiteX7" fmla="*/ 182880 w 3331597"/>
                    <a:gd name="connsiteY7" fmla="*/ 1566407 h 1836752"/>
                    <a:gd name="connsiteX8" fmla="*/ 222637 w 3331597"/>
                    <a:gd name="connsiteY8" fmla="*/ 1566407 h 1836752"/>
                    <a:gd name="connsiteX9" fmla="*/ 286247 w 3331597"/>
                    <a:gd name="connsiteY9" fmla="*/ 1494846 h 1836752"/>
                    <a:gd name="connsiteX10" fmla="*/ 461176 w 3331597"/>
                    <a:gd name="connsiteY10" fmla="*/ 1296063 h 1836752"/>
                    <a:gd name="connsiteX11" fmla="*/ 636104 w 3331597"/>
                    <a:gd name="connsiteY11" fmla="*/ 1184745 h 1836752"/>
                    <a:gd name="connsiteX12" fmla="*/ 834887 w 3331597"/>
                    <a:gd name="connsiteY12" fmla="*/ 1089329 h 1836752"/>
                    <a:gd name="connsiteX13" fmla="*/ 1033670 w 3331597"/>
                    <a:gd name="connsiteY13" fmla="*/ 1017767 h 1836752"/>
                    <a:gd name="connsiteX14" fmla="*/ 1089329 w 3331597"/>
                    <a:gd name="connsiteY14" fmla="*/ 1001865 h 1836752"/>
                    <a:gd name="connsiteX15" fmla="*/ 1192696 w 3331597"/>
                    <a:gd name="connsiteY15" fmla="*/ 938254 h 1836752"/>
                    <a:gd name="connsiteX16" fmla="*/ 1264257 w 3331597"/>
                    <a:gd name="connsiteY16" fmla="*/ 946206 h 1836752"/>
                    <a:gd name="connsiteX17" fmla="*/ 1296063 w 3331597"/>
                    <a:gd name="connsiteY17" fmla="*/ 946206 h 1836752"/>
                    <a:gd name="connsiteX18" fmla="*/ 1383527 w 3331597"/>
                    <a:gd name="connsiteY18" fmla="*/ 898498 h 1836752"/>
                    <a:gd name="connsiteX19" fmla="*/ 1431235 w 3331597"/>
                    <a:gd name="connsiteY19" fmla="*/ 898498 h 1836752"/>
                    <a:gd name="connsiteX20" fmla="*/ 1439186 w 3331597"/>
                    <a:gd name="connsiteY20" fmla="*/ 930303 h 1836752"/>
                    <a:gd name="connsiteX21" fmla="*/ 1439186 w 3331597"/>
                    <a:gd name="connsiteY21" fmla="*/ 930303 h 1836752"/>
                    <a:gd name="connsiteX22" fmla="*/ 1391478 w 3331597"/>
                    <a:gd name="connsiteY22" fmla="*/ 850790 h 1836752"/>
                    <a:gd name="connsiteX23" fmla="*/ 2003729 w 3331597"/>
                    <a:gd name="connsiteY23" fmla="*/ 675861 h 1836752"/>
                    <a:gd name="connsiteX24" fmla="*/ 2170706 w 3331597"/>
                    <a:gd name="connsiteY24" fmla="*/ 620202 h 1836752"/>
                    <a:gd name="connsiteX25" fmla="*/ 2321781 w 3331597"/>
                    <a:gd name="connsiteY25" fmla="*/ 667910 h 1836752"/>
                    <a:gd name="connsiteX26" fmla="*/ 2560320 w 3331597"/>
                    <a:gd name="connsiteY26" fmla="*/ 723569 h 1836752"/>
                    <a:gd name="connsiteX27" fmla="*/ 2631882 w 3331597"/>
                    <a:gd name="connsiteY27" fmla="*/ 723569 h 1836752"/>
                    <a:gd name="connsiteX28" fmla="*/ 2775005 w 3331597"/>
                    <a:gd name="connsiteY28" fmla="*/ 723569 h 1836752"/>
                    <a:gd name="connsiteX29" fmla="*/ 2870421 w 3331597"/>
                    <a:gd name="connsiteY29" fmla="*/ 715618 h 1836752"/>
                    <a:gd name="connsiteX30" fmla="*/ 2918129 w 3331597"/>
                    <a:gd name="connsiteY30" fmla="*/ 715618 h 1836752"/>
                    <a:gd name="connsiteX31" fmla="*/ 2989690 w 3331597"/>
                    <a:gd name="connsiteY31" fmla="*/ 787180 h 1836752"/>
                    <a:gd name="connsiteX32" fmla="*/ 3037398 w 3331597"/>
                    <a:gd name="connsiteY32" fmla="*/ 803082 h 1836752"/>
                    <a:gd name="connsiteX33" fmla="*/ 3108960 w 3331597"/>
                    <a:gd name="connsiteY33" fmla="*/ 787180 h 1836752"/>
                    <a:gd name="connsiteX34" fmla="*/ 3188473 w 3331597"/>
                    <a:gd name="connsiteY34" fmla="*/ 787180 h 1836752"/>
                    <a:gd name="connsiteX35" fmla="*/ 3331597 w 3331597"/>
                    <a:gd name="connsiteY35" fmla="*/ 771277 h 1836752"/>
                    <a:gd name="connsiteX36" fmla="*/ 3323645 w 3331597"/>
                    <a:gd name="connsiteY36" fmla="*/ 739472 h 1836752"/>
                    <a:gd name="connsiteX37" fmla="*/ 3267986 w 3331597"/>
                    <a:gd name="connsiteY37" fmla="*/ 699715 h 1836752"/>
                    <a:gd name="connsiteX38" fmla="*/ 3228230 w 3331597"/>
                    <a:gd name="connsiteY38" fmla="*/ 723569 h 1836752"/>
                    <a:gd name="connsiteX39" fmla="*/ 3101009 w 3331597"/>
                    <a:gd name="connsiteY39" fmla="*/ 683813 h 1836752"/>
                    <a:gd name="connsiteX40" fmla="*/ 2934031 w 3331597"/>
                    <a:gd name="connsiteY40" fmla="*/ 516835 h 1836752"/>
                    <a:gd name="connsiteX41" fmla="*/ 2671638 w 3331597"/>
                    <a:gd name="connsiteY41" fmla="*/ 238540 h 1836752"/>
                    <a:gd name="connsiteX42" fmla="*/ 2425148 w 3331597"/>
                    <a:gd name="connsiteY42" fmla="*/ 0 h 1836752"/>
                    <a:gd name="connsiteX43" fmla="*/ 2178657 w 3331597"/>
                    <a:gd name="connsiteY43" fmla="*/ 341907 h 1836752"/>
                    <a:gd name="connsiteX44" fmla="*/ 2130950 w 3331597"/>
                    <a:gd name="connsiteY44" fmla="*/ 413468 h 1836752"/>
                    <a:gd name="connsiteX45" fmla="*/ 2122998 w 3331597"/>
                    <a:gd name="connsiteY45" fmla="*/ 500933 h 1836752"/>
                    <a:gd name="connsiteX46" fmla="*/ 2043485 w 3331597"/>
                    <a:gd name="connsiteY46" fmla="*/ 1200647 h 1836752"/>
                    <a:gd name="connsiteX47" fmla="*/ 2043485 w 3331597"/>
                    <a:gd name="connsiteY47" fmla="*/ 1200647 h 1836752"/>
                    <a:gd name="connsiteX48" fmla="*/ 1995777 w 3331597"/>
                    <a:gd name="connsiteY48" fmla="*/ 1311966 h 1836752"/>
                    <a:gd name="connsiteX49" fmla="*/ 2011680 w 3331597"/>
                    <a:gd name="connsiteY49" fmla="*/ 1399430 h 1836752"/>
                    <a:gd name="connsiteX50" fmla="*/ 1979875 w 3331597"/>
                    <a:gd name="connsiteY50" fmla="*/ 1359673 h 1836752"/>
                    <a:gd name="connsiteX51" fmla="*/ 1963972 w 3331597"/>
                    <a:gd name="connsiteY51" fmla="*/ 1399430 h 1836752"/>
                    <a:gd name="connsiteX52" fmla="*/ 1932167 w 3331597"/>
                    <a:gd name="connsiteY52" fmla="*/ 1431235 h 1836752"/>
                    <a:gd name="connsiteX53" fmla="*/ 1757238 w 3331597"/>
                    <a:gd name="connsiteY53" fmla="*/ 1431235 h 1836752"/>
                    <a:gd name="connsiteX54" fmla="*/ 1653871 w 3331597"/>
                    <a:gd name="connsiteY54" fmla="*/ 1463040 h 1836752"/>
                    <a:gd name="connsiteX55" fmla="*/ 1574358 w 3331597"/>
                    <a:gd name="connsiteY55" fmla="*/ 1399430 h 1836752"/>
                    <a:gd name="connsiteX56" fmla="*/ 1542553 w 3331597"/>
                    <a:gd name="connsiteY56" fmla="*/ 1335820 h 1836752"/>
                    <a:gd name="connsiteX57" fmla="*/ 1518699 w 3331597"/>
                    <a:gd name="connsiteY57" fmla="*/ 1288112 h 1836752"/>
                    <a:gd name="connsiteX58" fmla="*/ 1518699 w 3331597"/>
                    <a:gd name="connsiteY58" fmla="*/ 1248355 h 1836752"/>
                    <a:gd name="connsiteX59" fmla="*/ 1447137 w 3331597"/>
                    <a:gd name="connsiteY59" fmla="*/ 1168842 h 1836752"/>
                    <a:gd name="connsiteX60" fmla="*/ 1367624 w 3331597"/>
                    <a:gd name="connsiteY60" fmla="*/ 1097280 h 1836752"/>
                    <a:gd name="connsiteX61" fmla="*/ 1367624 w 3331597"/>
                    <a:gd name="connsiteY61" fmla="*/ 1073427 h 1836752"/>
                    <a:gd name="connsiteX62" fmla="*/ 1296063 w 3331597"/>
                    <a:gd name="connsiteY62" fmla="*/ 1065475 h 1836752"/>
                    <a:gd name="connsiteX63" fmla="*/ 1192696 w 3331597"/>
                    <a:gd name="connsiteY63" fmla="*/ 1089329 h 1836752"/>
                    <a:gd name="connsiteX64" fmla="*/ 1137037 w 3331597"/>
                    <a:gd name="connsiteY64" fmla="*/ 1089329 h 1836752"/>
                    <a:gd name="connsiteX65" fmla="*/ 1121134 w 3331597"/>
                    <a:gd name="connsiteY65" fmla="*/ 1073427 h 1836752"/>
                    <a:gd name="connsiteX66" fmla="*/ 1041621 w 3331597"/>
                    <a:gd name="connsiteY66" fmla="*/ 1057524 h 1836752"/>
                    <a:gd name="connsiteX67" fmla="*/ 1033670 w 3331597"/>
                    <a:gd name="connsiteY67" fmla="*/ 1041621 h 1836752"/>
                    <a:gd name="connsiteX68" fmla="*/ 1081377 w 3331597"/>
                    <a:gd name="connsiteY68" fmla="*/ 1025719 h 1836752"/>
                    <a:gd name="connsiteX69" fmla="*/ 1152939 w 3331597"/>
                    <a:gd name="connsiteY69" fmla="*/ 1017767 h 1836752"/>
                    <a:gd name="connsiteX70" fmla="*/ 1129085 w 3331597"/>
                    <a:gd name="connsiteY70" fmla="*/ 1121134 h 1836752"/>
                    <a:gd name="connsiteX71" fmla="*/ 1248355 w 3331597"/>
                    <a:gd name="connsiteY71" fmla="*/ 1240404 h 1836752"/>
                    <a:gd name="connsiteX72" fmla="*/ 1343770 w 3331597"/>
                    <a:gd name="connsiteY72" fmla="*/ 1311966 h 1836752"/>
                    <a:gd name="connsiteX73" fmla="*/ 1399430 w 3331597"/>
                    <a:gd name="connsiteY73" fmla="*/ 1240404 h 1836752"/>
                    <a:gd name="connsiteX74" fmla="*/ 1407381 w 3331597"/>
                    <a:gd name="connsiteY74" fmla="*/ 1232453 h 1836752"/>
                    <a:gd name="connsiteX75" fmla="*/ 1391478 w 3331597"/>
                    <a:gd name="connsiteY75" fmla="*/ 1208599 h 1836752"/>
                    <a:gd name="connsiteX76" fmla="*/ 1383527 w 3331597"/>
                    <a:gd name="connsiteY76" fmla="*/ 1232453 h 1836752"/>
                    <a:gd name="connsiteX77" fmla="*/ 1431235 w 3331597"/>
                    <a:gd name="connsiteY77" fmla="*/ 1264258 h 1836752"/>
                    <a:gd name="connsiteX78" fmla="*/ 1685677 w 3331597"/>
                    <a:gd name="connsiteY78" fmla="*/ 1264258 h 1836752"/>
                    <a:gd name="connsiteX79" fmla="*/ 1916264 w 3331597"/>
                    <a:gd name="connsiteY79" fmla="*/ 1248355 h 1836752"/>
                    <a:gd name="connsiteX80" fmla="*/ 1995777 w 3331597"/>
                    <a:gd name="connsiteY80" fmla="*/ 1192696 h 1836752"/>
                    <a:gd name="connsiteX81" fmla="*/ 2115047 w 3331597"/>
                    <a:gd name="connsiteY81" fmla="*/ 1160891 h 1836752"/>
                    <a:gd name="connsiteX82" fmla="*/ 2393343 w 3331597"/>
                    <a:gd name="connsiteY82" fmla="*/ 1089329 h 1836752"/>
                    <a:gd name="connsiteX83" fmla="*/ 2655736 w 3331597"/>
                    <a:gd name="connsiteY83" fmla="*/ 1001865 h 1836752"/>
                    <a:gd name="connsiteX84" fmla="*/ 2751151 w 3331597"/>
                    <a:gd name="connsiteY84" fmla="*/ 970060 h 1836752"/>
                    <a:gd name="connsiteX85" fmla="*/ 2854518 w 3331597"/>
                    <a:gd name="connsiteY85" fmla="*/ 930303 h 1836752"/>
                    <a:gd name="connsiteX86" fmla="*/ 2854518 w 3331597"/>
                    <a:gd name="connsiteY86" fmla="*/ 818985 h 1836752"/>
                    <a:gd name="connsiteX87" fmla="*/ 2814762 w 3331597"/>
                    <a:gd name="connsiteY87" fmla="*/ 620202 h 1836752"/>
                    <a:gd name="connsiteX88" fmla="*/ 2814762 w 3331597"/>
                    <a:gd name="connsiteY88" fmla="*/ 437322 h 1836752"/>
                    <a:gd name="connsiteX89" fmla="*/ 2806810 w 3331597"/>
                    <a:gd name="connsiteY89" fmla="*/ 397566 h 1836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3331597" h="1836752">
                      <a:moveTo>
                        <a:pt x="0" y="1836752"/>
                      </a:moveTo>
                      <a:lnTo>
                        <a:pt x="71562" y="1773141"/>
                      </a:lnTo>
                      <a:lnTo>
                        <a:pt x="87464" y="1685677"/>
                      </a:lnTo>
                      <a:lnTo>
                        <a:pt x="151075" y="1677726"/>
                      </a:lnTo>
                      <a:lnTo>
                        <a:pt x="190831" y="1653872"/>
                      </a:lnTo>
                      <a:lnTo>
                        <a:pt x="214685" y="1590261"/>
                      </a:lnTo>
                      <a:lnTo>
                        <a:pt x="214685" y="1574359"/>
                      </a:lnTo>
                      <a:lnTo>
                        <a:pt x="182880" y="1566407"/>
                      </a:lnTo>
                      <a:lnTo>
                        <a:pt x="222637" y="1566407"/>
                      </a:lnTo>
                      <a:lnTo>
                        <a:pt x="286247" y="1494846"/>
                      </a:lnTo>
                      <a:lnTo>
                        <a:pt x="461176" y="1296063"/>
                      </a:lnTo>
                      <a:lnTo>
                        <a:pt x="636104" y="1184745"/>
                      </a:lnTo>
                      <a:lnTo>
                        <a:pt x="834887" y="1089329"/>
                      </a:lnTo>
                      <a:lnTo>
                        <a:pt x="1033670" y="1017767"/>
                      </a:lnTo>
                      <a:lnTo>
                        <a:pt x="1089329" y="1001865"/>
                      </a:lnTo>
                      <a:lnTo>
                        <a:pt x="1192696" y="938254"/>
                      </a:lnTo>
                      <a:lnTo>
                        <a:pt x="1264257" y="946206"/>
                      </a:lnTo>
                      <a:lnTo>
                        <a:pt x="1296063" y="946206"/>
                      </a:lnTo>
                      <a:lnTo>
                        <a:pt x="1383527" y="898498"/>
                      </a:lnTo>
                      <a:lnTo>
                        <a:pt x="1431235" y="898498"/>
                      </a:lnTo>
                      <a:lnTo>
                        <a:pt x="1439186" y="930303"/>
                      </a:lnTo>
                      <a:lnTo>
                        <a:pt x="1439186" y="930303"/>
                      </a:lnTo>
                      <a:lnTo>
                        <a:pt x="1391478" y="850790"/>
                      </a:lnTo>
                      <a:lnTo>
                        <a:pt x="2003729" y="675861"/>
                      </a:lnTo>
                      <a:lnTo>
                        <a:pt x="2170706" y="620202"/>
                      </a:lnTo>
                      <a:lnTo>
                        <a:pt x="2321781" y="667910"/>
                      </a:lnTo>
                      <a:lnTo>
                        <a:pt x="2560320" y="723569"/>
                      </a:lnTo>
                      <a:lnTo>
                        <a:pt x="2631882" y="723569"/>
                      </a:lnTo>
                      <a:lnTo>
                        <a:pt x="2775005" y="723569"/>
                      </a:lnTo>
                      <a:cubicBezTo>
                        <a:pt x="2859793" y="715091"/>
                        <a:pt x="2827881" y="715618"/>
                        <a:pt x="2870421" y="715618"/>
                      </a:cubicBezTo>
                      <a:lnTo>
                        <a:pt x="2918129" y="715618"/>
                      </a:lnTo>
                      <a:lnTo>
                        <a:pt x="2989690" y="787180"/>
                      </a:lnTo>
                      <a:lnTo>
                        <a:pt x="3037398" y="803082"/>
                      </a:lnTo>
                      <a:lnTo>
                        <a:pt x="3108960" y="787180"/>
                      </a:lnTo>
                      <a:lnTo>
                        <a:pt x="3188473" y="787180"/>
                      </a:lnTo>
                      <a:lnTo>
                        <a:pt x="3331597" y="771277"/>
                      </a:lnTo>
                      <a:lnTo>
                        <a:pt x="3323645" y="739472"/>
                      </a:lnTo>
                      <a:lnTo>
                        <a:pt x="3267986" y="699715"/>
                      </a:lnTo>
                      <a:lnTo>
                        <a:pt x="3228230" y="723569"/>
                      </a:lnTo>
                      <a:lnTo>
                        <a:pt x="3101009" y="683813"/>
                      </a:lnTo>
                      <a:lnTo>
                        <a:pt x="2934031" y="516835"/>
                      </a:lnTo>
                      <a:lnTo>
                        <a:pt x="2671638" y="238540"/>
                      </a:lnTo>
                      <a:lnTo>
                        <a:pt x="2425148" y="0"/>
                      </a:lnTo>
                      <a:lnTo>
                        <a:pt x="2178657" y="341907"/>
                      </a:lnTo>
                      <a:lnTo>
                        <a:pt x="2130950" y="413468"/>
                      </a:lnTo>
                      <a:lnTo>
                        <a:pt x="2122998" y="500933"/>
                      </a:lnTo>
                      <a:lnTo>
                        <a:pt x="2043485" y="1200647"/>
                      </a:lnTo>
                      <a:lnTo>
                        <a:pt x="2043485" y="1200647"/>
                      </a:lnTo>
                      <a:lnTo>
                        <a:pt x="1995777" y="1311966"/>
                      </a:lnTo>
                      <a:lnTo>
                        <a:pt x="2011680" y="1399430"/>
                      </a:lnTo>
                      <a:lnTo>
                        <a:pt x="1979875" y="1359673"/>
                      </a:lnTo>
                      <a:lnTo>
                        <a:pt x="1963972" y="1399430"/>
                      </a:lnTo>
                      <a:lnTo>
                        <a:pt x="1932167" y="1431235"/>
                      </a:lnTo>
                      <a:lnTo>
                        <a:pt x="1757238" y="1431235"/>
                      </a:lnTo>
                      <a:lnTo>
                        <a:pt x="1653871" y="1463040"/>
                      </a:lnTo>
                      <a:lnTo>
                        <a:pt x="1574358" y="1399430"/>
                      </a:lnTo>
                      <a:lnTo>
                        <a:pt x="1542553" y="1335820"/>
                      </a:lnTo>
                      <a:lnTo>
                        <a:pt x="1518699" y="1288112"/>
                      </a:lnTo>
                      <a:lnTo>
                        <a:pt x="1518699" y="1248355"/>
                      </a:lnTo>
                      <a:lnTo>
                        <a:pt x="1447137" y="1168842"/>
                      </a:lnTo>
                      <a:lnTo>
                        <a:pt x="1367624" y="1097280"/>
                      </a:lnTo>
                      <a:lnTo>
                        <a:pt x="1367624" y="1073427"/>
                      </a:lnTo>
                      <a:lnTo>
                        <a:pt x="1296063" y="1065475"/>
                      </a:lnTo>
                      <a:lnTo>
                        <a:pt x="1192696" y="1089329"/>
                      </a:lnTo>
                      <a:lnTo>
                        <a:pt x="1137037" y="1089329"/>
                      </a:lnTo>
                      <a:lnTo>
                        <a:pt x="1121134" y="1073427"/>
                      </a:lnTo>
                      <a:lnTo>
                        <a:pt x="1041621" y="1057524"/>
                      </a:lnTo>
                      <a:lnTo>
                        <a:pt x="1033670" y="1041621"/>
                      </a:lnTo>
                      <a:lnTo>
                        <a:pt x="1081377" y="1025719"/>
                      </a:lnTo>
                      <a:lnTo>
                        <a:pt x="1152939" y="1017767"/>
                      </a:lnTo>
                      <a:lnTo>
                        <a:pt x="1129085" y="1121134"/>
                      </a:lnTo>
                      <a:lnTo>
                        <a:pt x="1248355" y="1240404"/>
                      </a:lnTo>
                      <a:lnTo>
                        <a:pt x="1343770" y="1311966"/>
                      </a:lnTo>
                      <a:lnTo>
                        <a:pt x="1399430" y="1240404"/>
                      </a:lnTo>
                      <a:lnTo>
                        <a:pt x="1407381" y="1232453"/>
                      </a:lnTo>
                      <a:lnTo>
                        <a:pt x="1391478" y="1208599"/>
                      </a:lnTo>
                      <a:lnTo>
                        <a:pt x="1383527" y="1232453"/>
                      </a:lnTo>
                      <a:lnTo>
                        <a:pt x="1431235" y="1264258"/>
                      </a:lnTo>
                      <a:lnTo>
                        <a:pt x="1685677" y="1264258"/>
                      </a:lnTo>
                      <a:lnTo>
                        <a:pt x="1916264" y="1248355"/>
                      </a:lnTo>
                      <a:lnTo>
                        <a:pt x="1995777" y="1192696"/>
                      </a:lnTo>
                      <a:lnTo>
                        <a:pt x="2115047" y="1160891"/>
                      </a:lnTo>
                      <a:lnTo>
                        <a:pt x="2393343" y="1089329"/>
                      </a:lnTo>
                      <a:lnTo>
                        <a:pt x="2655736" y="1001865"/>
                      </a:lnTo>
                      <a:lnTo>
                        <a:pt x="2751151" y="970060"/>
                      </a:lnTo>
                      <a:lnTo>
                        <a:pt x="2854518" y="930303"/>
                      </a:lnTo>
                      <a:lnTo>
                        <a:pt x="2854518" y="818985"/>
                      </a:lnTo>
                      <a:lnTo>
                        <a:pt x="2814762" y="620202"/>
                      </a:lnTo>
                      <a:lnTo>
                        <a:pt x="2814762" y="437322"/>
                      </a:lnTo>
                      <a:lnTo>
                        <a:pt x="2806810" y="397566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7084612" y="326003"/>
                  <a:ext cx="3236181" cy="1781093"/>
                </a:xfrm>
                <a:custGeom>
                  <a:avLst/>
                  <a:gdLst>
                    <a:gd name="connsiteX0" fmla="*/ 2679590 w 3236181"/>
                    <a:gd name="connsiteY0" fmla="*/ 564543 h 1781093"/>
                    <a:gd name="connsiteX1" fmla="*/ 2623931 w 3236181"/>
                    <a:gd name="connsiteY1" fmla="*/ 644056 h 1781093"/>
                    <a:gd name="connsiteX2" fmla="*/ 2576223 w 3236181"/>
                    <a:gd name="connsiteY2" fmla="*/ 612251 h 1781093"/>
                    <a:gd name="connsiteX3" fmla="*/ 2584174 w 3236181"/>
                    <a:gd name="connsiteY3" fmla="*/ 556592 h 1781093"/>
                    <a:gd name="connsiteX4" fmla="*/ 2782957 w 3236181"/>
                    <a:gd name="connsiteY4" fmla="*/ 516835 h 1781093"/>
                    <a:gd name="connsiteX5" fmla="*/ 2274073 w 3236181"/>
                    <a:gd name="connsiteY5" fmla="*/ 15903 h 1781093"/>
                    <a:gd name="connsiteX6" fmla="*/ 2297927 w 3236181"/>
                    <a:gd name="connsiteY6" fmla="*/ 0 h 1781093"/>
                    <a:gd name="connsiteX7" fmla="*/ 2401294 w 3236181"/>
                    <a:gd name="connsiteY7" fmla="*/ 55660 h 1781093"/>
                    <a:gd name="connsiteX8" fmla="*/ 2353586 w 3236181"/>
                    <a:gd name="connsiteY8" fmla="*/ 111319 h 1781093"/>
                    <a:gd name="connsiteX9" fmla="*/ 2894275 w 3236181"/>
                    <a:gd name="connsiteY9" fmla="*/ 636105 h 1781093"/>
                    <a:gd name="connsiteX10" fmla="*/ 3140765 w 3236181"/>
                    <a:gd name="connsiteY10" fmla="*/ 882595 h 1781093"/>
                    <a:gd name="connsiteX11" fmla="*/ 3236181 w 3236181"/>
                    <a:gd name="connsiteY11" fmla="*/ 914400 h 1781093"/>
                    <a:gd name="connsiteX12" fmla="*/ 3236181 w 3236181"/>
                    <a:gd name="connsiteY12" fmla="*/ 914400 h 1781093"/>
                    <a:gd name="connsiteX13" fmla="*/ 3132814 w 3236181"/>
                    <a:gd name="connsiteY13" fmla="*/ 914400 h 1781093"/>
                    <a:gd name="connsiteX14" fmla="*/ 3061252 w 3236181"/>
                    <a:gd name="connsiteY14" fmla="*/ 890547 h 1781093"/>
                    <a:gd name="connsiteX15" fmla="*/ 2957885 w 3236181"/>
                    <a:gd name="connsiteY15" fmla="*/ 890547 h 1781093"/>
                    <a:gd name="connsiteX16" fmla="*/ 2862470 w 3236181"/>
                    <a:gd name="connsiteY16" fmla="*/ 826936 h 1781093"/>
                    <a:gd name="connsiteX17" fmla="*/ 2512612 w 3236181"/>
                    <a:gd name="connsiteY17" fmla="*/ 834887 h 1781093"/>
                    <a:gd name="connsiteX18" fmla="*/ 2115047 w 3236181"/>
                    <a:gd name="connsiteY18" fmla="*/ 739472 h 1781093"/>
                    <a:gd name="connsiteX19" fmla="*/ 2059388 w 3236181"/>
                    <a:gd name="connsiteY19" fmla="*/ 739472 h 1781093"/>
                    <a:gd name="connsiteX20" fmla="*/ 2019631 w 3236181"/>
                    <a:gd name="connsiteY20" fmla="*/ 1113183 h 1781093"/>
                    <a:gd name="connsiteX21" fmla="*/ 1971924 w 3236181"/>
                    <a:gd name="connsiteY21" fmla="*/ 1335820 h 1781093"/>
                    <a:gd name="connsiteX22" fmla="*/ 1948070 w 3236181"/>
                    <a:gd name="connsiteY22" fmla="*/ 1455089 h 1781093"/>
                    <a:gd name="connsiteX23" fmla="*/ 1956021 w 3236181"/>
                    <a:gd name="connsiteY23" fmla="*/ 1574359 h 1781093"/>
                    <a:gd name="connsiteX24" fmla="*/ 1987826 w 3236181"/>
                    <a:gd name="connsiteY24" fmla="*/ 1574359 h 1781093"/>
                    <a:gd name="connsiteX25" fmla="*/ 1932167 w 3236181"/>
                    <a:gd name="connsiteY25" fmla="*/ 1510748 h 1781093"/>
                    <a:gd name="connsiteX26" fmla="*/ 1820849 w 3236181"/>
                    <a:gd name="connsiteY26" fmla="*/ 1542554 h 1781093"/>
                    <a:gd name="connsiteX27" fmla="*/ 1693628 w 3236181"/>
                    <a:gd name="connsiteY27" fmla="*/ 1550505 h 1781093"/>
                    <a:gd name="connsiteX28" fmla="*/ 1606164 w 3236181"/>
                    <a:gd name="connsiteY28" fmla="*/ 1574359 h 1781093"/>
                    <a:gd name="connsiteX29" fmla="*/ 1526651 w 3236181"/>
                    <a:gd name="connsiteY29" fmla="*/ 1518700 h 1781093"/>
                    <a:gd name="connsiteX30" fmla="*/ 1470991 w 3236181"/>
                    <a:gd name="connsiteY30" fmla="*/ 1407381 h 1781093"/>
                    <a:gd name="connsiteX31" fmla="*/ 1463040 w 3236181"/>
                    <a:gd name="connsiteY31" fmla="*/ 1375576 h 1781093"/>
                    <a:gd name="connsiteX32" fmla="*/ 1431235 w 3236181"/>
                    <a:gd name="connsiteY32" fmla="*/ 1383527 h 1781093"/>
                    <a:gd name="connsiteX33" fmla="*/ 1335819 w 3236181"/>
                    <a:gd name="connsiteY33" fmla="*/ 1327868 h 1781093"/>
                    <a:gd name="connsiteX34" fmla="*/ 1304014 w 3236181"/>
                    <a:gd name="connsiteY34" fmla="*/ 1311966 h 1781093"/>
                    <a:gd name="connsiteX35" fmla="*/ 1327868 w 3236181"/>
                    <a:gd name="connsiteY35" fmla="*/ 1296063 h 1781093"/>
                    <a:gd name="connsiteX36" fmla="*/ 1351722 w 3236181"/>
                    <a:gd name="connsiteY36" fmla="*/ 1367625 h 1781093"/>
                    <a:gd name="connsiteX37" fmla="*/ 1304014 w 3236181"/>
                    <a:gd name="connsiteY37" fmla="*/ 1407381 h 1781093"/>
                    <a:gd name="connsiteX38" fmla="*/ 1232452 w 3236181"/>
                    <a:gd name="connsiteY38" fmla="*/ 1391479 h 1781093"/>
                    <a:gd name="connsiteX39" fmla="*/ 1081378 w 3236181"/>
                    <a:gd name="connsiteY39" fmla="*/ 1264258 h 1781093"/>
                    <a:gd name="connsiteX40" fmla="*/ 1065475 w 3236181"/>
                    <a:gd name="connsiteY40" fmla="*/ 1208599 h 1781093"/>
                    <a:gd name="connsiteX41" fmla="*/ 1057524 w 3236181"/>
                    <a:gd name="connsiteY41" fmla="*/ 1152940 h 1781093"/>
                    <a:gd name="connsiteX42" fmla="*/ 1025718 w 3236181"/>
                    <a:gd name="connsiteY42" fmla="*/ 1137037 h 1781093"/>
                    <a:gd name="connsiteX43" fmla="*/ 938254 w 3236181"/>
                    <a:gd name="connsiteY43" fmla="*/ 1129086 h 1781093"/>
                    <a:gd name="connsiteX44" fmla="*/ 469127 w 3236181"/>
                    <a:gd name="connsiteY44" fmla="*/ 1351722 h 1781093"/>
                    <a:gd name="connsiteX45" fmla="*/ 389614 w 3236181"/>
                    <a:gd name="connsiteY45" fmla="*/ 1431235 h 1781093"/>
                    <a:gd name="connsiteX46" fmla="*/ 206734 w 3236181"/>
                    <a:gd name="connsiteY46" fmla="*/ 1606164 h 1781093"/>
                    <a:gd name="connsiteX47" fmla="*/ 174929 w 3236181"/>
                    <a:gd name="connsiteY47" fmla="*/ 1653872 h 1781093"/>
                    <a:gd name="connsiteX48" fmla="*/ 119270 w 3236181"/>
                    <a:gd name="connsiteY48" fmla="*/ 1677726 h 1781093"/>
                    <a:gd name="connsiteX49" fmla="*/ 15903 w 3236181"/>
                    <a:gd name="connsiteY49" fmla="*/ 1701580 h 1781093"/>
                    <a:gd name="connsiteX50" fmla="*/ 0 w 3236181"/>
                    <a:gd name="connsiteY50" fmla="*/ 1645920 h 1781093"/>
                    <a:gd name="connsiteX51" fmla="*/ 135172 w 3236181"/>
                    <a:gd name="connsiteY51" fmla="*/ 1653872 h 1781093"/>
                    <a:gd name="connsiteX52" fmla="*/ 135172 w 3236181"/>
                    <a:gd name="connsiteY52" fmla="*/ 1709531 h 1781093"/>
                    <a:gd name="connsiteX53" fmla="*/ 127221 w 3236181"/>
                    <a:gd name="connsiteY53" fmla="*/ 1781093 h 1781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3236181" h="1781093">
                      <a:moveTo>
                        <a:pt x="2679590" y="564543"/>
                      </a:moveTo>
                      <a:lnTo>
                        <a:pt x="2623931" y="644056"/>
                      </a:lnTo>
                      <a:lnTo>
                        <a:pt x="2576223" y="612251"/>
                      </a:lnTo>
                      <a:lnTo>
                        <a:pt x="2584174" y="556592"/>
                      </a:lnTo>
                      <a:lnTo>
                        <a:pt x="2782957" y="516835"/>
                      </a:lnTo>
                      <a:lnTo>
                        <a:pt x="2274073" y="15903"/>
                      </a:lnTo>
                      <a:lnTo>
                        <a:pt x="2297927" y="0"/>
                      </a:lnTo>
                      <a:lnTo>
                        <a:pt x="2401294" y="55660"/>
                      </a:lnTo>
                      <a:lnTo>
                        <a:pt x="2353586" y="111319"/>
                      </a:lnTo>
                      <a:lnTo>
                        <a:pt x="2894275" y="636105"/>
                      </a:lnTo>
                      <a:lnTo>
                        <a:pt x="3140765" y="882595"/>
                      </a:lnTo>
                      <a:lnTo>
                        <a:pt x="3236181" y="914400"/>
                      </a:lnTo>
                      <a:lnTo>
                        <a:pt x="3236181" y="914400"/>
                      </a:lnTo>
                      <a:lnTo>
                        <a:pt x="3132814" y="914400"/>
                      </a:lnTo>
                      <a:lnTo>
                        <a:pt x="3061252" y="890547"/>
                      </a:lnTo>
                      <a:lnTo>
                        <a:pt x="2957885" y="890547"/>
                      </a:lnTo>
                      <a:lnTo>
                        <a:pt x="2862470" y="826936"/>
                      </a:lnTo>
                      <a:lnTo>
                        <a:pt x="2512612" y="834887"/>
                      </a:lnTo>
                      <a:lnTo>
                        <a:pt x="2115047" y="739472"/>
                      </a:lnTo>
                      <a:lnTo>
                        <a:pt x="2059388" y="739472"/>
                      </a:lnTo>
                      <a:lnTo>
                        <a:pt x="2019631" y="1113183"/>
                      </a:lnTo>
                      <a:lnTo>
                        <a:pt x="1971924" y="1335820"/>
                      </a:lnTo>
                      <a:lnTo>
                        <a:pt x="1948070" y="1455089"/>
                      </a:lnTo>
                      <a:lnTo>
                        <a:pt x="1956021" y="1574359"/>
                      </a:lnTo>
                      <a:lnTo>
                        <a:pt x="1987826" y="1574359"/>
                      </a:lnTo>
                      <a:lnTo>
                        <a:pt x="1932167" y="1510748"/>
                      </a:lnTo>
                      <a:lnTo>
                        <a:pt x="1820849" y="1542554"/>
                      </a:lnTo>
                      <a:lnTo>
                        <a:pt x="1693628" y="1550505"/>
                      </a:lnTo>
                      <a:lnTo>
                        <a:pt x="1606164" y="1574359"/>
                      </a:lnTo>
                      <a:lnTo>
                        <a:pt x="1526651" y="1518700"/>
                      </a:lnTo>
                      <a:lnTo>
                        <a:pt x="1470991" y="1407381"/>
                      </a:lnTo>
                      <a:lnTo>
                        <a:pt x="1463040" y="1375576"/>
                      </a:lnTo>
                      <a:lnTo>
                        <a:pt x="1431235" y="1383527"/>
                      </a:lnTo>
                      <a:lnTo>
                        <a:pt x="1335819" y="1327868"/>
                      </a:lnTo>
                      <a:lnTo>
                        <a:pt x="1304014" y="1311966"/>
                      </a:lnTo>
                      <a:lnTo>
                        <a:pt x="1327868" y="1296063"/>
                      </a:lnTo>
                      <a:lnTo>
                        <a:pt x="1351722" y="1367625"/>
                      </a:lnTo>
                      <a:lnTo>
                        <a:pt x="1304014" y="1407381"/>
                      </a:lnTo>
                      <a:lnTo>
                        <a:pt x="1232452" y="1391479"/>
                      </a:lnTo>
                      <a:lnTo>
                        <a:pt x="1081378" y="1264258"/>
                      </a:lnTo>
                      <a:lnTo>
                        <a:pt x="1065475" y="1208599"/>
                      </a:lnTo>
                      <a:lnTo>
                        <a:pt x="1057524" y="1152940"/>
                      </a:lnTo>
                      <a:lnTo>
                        <a:pt x="1025718" y="1137037"/>
                      </a:lnTo>
                      <a:lnTo>
                        <a:pt x="938254" y="1129086"/>
                      </a:lnTo>
                      <a:lnTo>
                        <a:pt x="469127" y="1351722"/>
                      </a:lnTo>
                      <a:lnTo>
                        <a:pt x="389614" y="1431235"/>
                      </a:lnTo>
                      <a:lnTo>
                        <a:pt x="206734" y="1606164"/>
                      </a:lnTo>
                      <a:lnTo>
                        <a:pt x="174929" y="1653872"/>
                      </a:lnTo>
                      <a:lnTo>
                        <a:pt x="119270" y="1677726"/>
                      </a:lnTo>
                      <a:lnTo>
                        <a:pt x="15903" y="1701580"/>
                      </a:lnTo>
                      <a:lnTo>
                        <a:pt x="0" y="1645920"/>
                      </a:lnTo>
                      <a:lnTo>
                        <a:pt x="135172" y="1653872"/>
                      </a:lnTo>
                      <a:lnTo>
                        <a:pt x="135172" y="1709531"/>
                      </a:lnTo>
                      <a:lnTo>
                        <a:pt x="127221" y="178109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5247861" y="2266122"/>
                  <a:ext cx="1900362" cy="2099144"/>
                </a:xfrm>
                <a:custGeom>
                  <a:avLst/>
                  <a:gdLst>
                    <a:gd name="connsiteX0" fmla="*/ 1781092 w 1900362"/>
                    <a:gd name="connsiteY0" fmla="*/ 0 h 2099144"/>
                    <a:gd name="connsiteX1" fmla="*/ 1574358 w 1900362"/>
                    <a:gd name="connsiteY1" fmla="*/ 111318 h 2099144"/>
                    <a:gd name="connsiteX2" fmla="*/ 1606163 w 1900362"/>
                    <a:gd name="connsiteY2" fmla="*/ 190831 h 2099144"/>
                    <a:gd name="connsiteX3" fmla="*/ 1661822 w 1900362"/>
                    <a:gd name="connsiteY3" fmla="*/ 238539 h 2099144"/>
                    <a:gd name="connsiteX4" fmla="*/ 1693628 w 1900362"/>
                    <a:gd name="connsiteY4" fmla="*/ 246490 h 2099144"/>
                    <a:gd name="connsiteX5" fmla="*/ 1773141 w 1900362"/>
                    <a:gd name="connsiteY5" fmla="*/ 254441 h 2099144"/>
                    <a:gd name="connsiteX6" fmla="*/ 1804946 w 1900362"/>
                    <a:gd name="connsiteY6" fmla="*/ 262393 h 2099144"/>
                    <a:gd name="connsiteX7" fmla="*/ 1884459 w 1900362"/>
                    <a:gd name="connsiteY7" fmla="*/ 198782 h 2099144"/>
                    <a:gd name="connsiteX8" fmla="*/ 1900362 w 1900362"/>
                    <a:gd name="connsiteY8" fmla="*/ 166977 h 2099144"/>
                    <a:gd name="connsiteX9" fmla="*/ 1804946 w 1900362"/>
                    <a:gd name="connsiteY9" fmla="*/ 230588 h 2099144"/>
                    <a:gd name="connsiteX10" fmla="*/ 1526650 w 1900362"/>
                    <a:gd name="connsiteY10" fmla="*/ 469127 h 2099144"/>
                    <a:gd name="connsiteX11" fmla="*/ 1208598 w 1900362"/>
                    <a:gd name="connsiteY11" fmla="*/ 469127 h 2099144"/>
                    <a:gd name="connsiteX12" fmla="*/ 1081377 w 1900362"/>
                    <a:gd name="connsiteY12" fmla="*/ 453224 h 2099144"/>
                    <a:gd name="connsiteX13" fmla="*/ 985962 w 1900362"/>
                    <a:gd name="connsiteY13" fmla="*/ 429370 h 2099144"/>
                    <a:gd name="connsiteX14" fmla="*/ 970059 w 1900362"/>
                    <a:gd name="connsiteY14" fmla="*/ 405516 h 2099144"/>
                    <a:gd name="connsiteX15" fmla="*/ 970059 w 1900362"/>
                    <a:gd name="connsiteY15" fmla="*/ 310101 h 2099144"/>
                    <a:gd name="connsiteX16" fmla="*/ 978010 w 1900362"/>
                    <a:gd name="connsiteY16" fmla="*/ 278295 h 2099144"/>
                    <a:gd name="connsiteX17" fmla="*/ 1001864 w 1900362"/>
                    <a:gd name="connsiteY17" fmla="*/ 254441 h 2099144"/>
                    <a:gd name="connsiteX18" fmla="*/ 1017767 w 1900362"/>
                    <a:gd name="connsiteY18" fmla="*/ 262393 h 2099144"/>
                    <a:gd name="connsiteX19" fmla="*/ 1017767 w 1900362"/>
                    <a:gd name="connsiteY19" fmla="*/ 286247 h 2099144"/>
                    <a:gd name="connsiteX20" fmla="*/ 954156 w 1900362"/>
                    <a:gd name="connsiteY20" fmla="*/ 310101 h 2099144"/>
                    <a:gd name="connsiteX21" fmla="*/ 1025718 w 1900362"/>
                    <a:gd name="connsiteY21" fmla="*/ 357808 h 2099144"/>
                    <a:gd name="connsiteX22" fmla="*/ 1081377 w 1900362"/>
                    <a:gd name="connsiteY22" fmla="*/ 429370 h 2099144"/>
                    <a:gd name="connsiteX23" fmla="*/ 1089329 w 1900362"/>
                    <a:gd name="connsiteY23" fmla="*/ 469127 h 2099144"/>
                    <a:gd name="connsiteX24" fmla="*/ 1089329 w 1900362"/>
                    <a:gd name="connsiteY24" fmla="*/ 556591 h 2099144"/>
                    <a:gd name="connsiteX25" fmla="*/ 1057523 w 1900362"/>
                    <a:gd name="connsiteY25" fmla="*/ 628153 h 2099144"/>
                    <a:gd name="connsiteX26" fmla="*/ 1057523 w 1900362"/>
                    <a:gd name="connsiteY26" fmla="*/ 628153 h 2099144"/>
                    <a:gd name="connsiteX27" fmla="*/ 890546 w 1900362"/>
                    <a:gd name="connsiteY27" fmla="*/ 644055 h 2099144"/>
                    <a:gd name="connsiteX28" fmla="*/ 890546 w 1900362"/>
                    <a:gd name="connsiteY28" fmla="*/ 707666 h 2099144"/>
                    <a:gd name="connsiteX29" fmla="*/ 906449 w 1900362"/>
                    <a:gd name="connsiteY29" fmla="*/ 747422 h 2099144"/>
                    <a:gd name="connsiteX30" fmla="*/ 898497 w 1900362"/>
                    <a:gd name="connsiteY30" fmla="*/ 747422 h 2099144"/>
                    <a:gd name="connsiteX31" fmla="*/ 834887 w 1900362"/>
                    <a:gd name="connsiteY31" fmla="*/ 731520 h 2099144"/>
                    <a:gd name="connsiteX32" fmla="*/ 755374 w 1900362"/>
                    <a:gd name="connsiteY32" fmla="*/ 675861 h 2099144"/>
                    <a:gd name="connsiteX33" fmla="*/ 691763 w 1900362"/>
                    <a:gd name="connsiteY33" fmla="*/ 667909 h 2099144"/>
                    <a:gd name="connsiteX34" fmla="*/ 636104 w 1900362"/>
                    <a:gd name="connsiteY34" fmla="*/ 675861 h 2099144"/>
                    <a:gd name="connsiteX35" fmla="*/ 612250 w 1900362"/>
                    <a:gd name="connsiteY35" fmla="*/ 683812 h 2099144"/>
                    <a:gd name="connsiteX36" fmla="*/ 612250 w 1900362"/>
                    <a:gd name="connsiteY36" fmla="*/ 683812 h 2099144"/>
                    <a:gd name="connsiteX37" fmla="*/ 540689 w 1900362"/>
                    <a:gd name="connsiteY37" fmla="*/ 771276 h 2099144"/>
                    <a:gd name="connsiteX38" fmla="*/ 516835 w 1900362"/>
                    <a:gd name="connsiteY38" fmla="*/ 818984 h 2099144"/>
                    <a:gd name="connsiteX39" fmla="*/ 516835 w 1900362"/>
                    <a:gd name="connsiteY39" fmla="*/ 882595 h 2099144"/>
                    <a:gd name="connsiteX40" fmla="*/ 500932 w 1900362"/>
                    <a:gd name="connsiteY40" fmla="*/ 906448 h 2099144"/>
                    <a:gd name="connsiteX41" fmla="*/ 445273 w 1900362"/>
                    <a:gd name="connsiteY41" fmla="*/ 962108 h 2099144"/>
                    <a:gd name="connsiteX42" fmla="*/ 397565 w 1900362"/>
                    <a:gd name="connsiteY42" fmla="*/ 1009815 h 2099144"/>
                    <a:gd name="connsiteX43" fmla="*/ 341906 w 1900362"/>
                    <a:gd name="connsiteY43" fmla="*/ 1105231 h 2099144"/>
                    <a:gd name="connsiteX44" fmla="*/ 405516 w 1900362"/>
                    <a:gd name="connsiteY44" fmla="*/ 985961 h 2099144"/>
                    <a:gd name="connsiteX45" fmla="*/ 477078 w 1900362"/>
                    <a:gd name="connsiteY45" fmla="*/ 1001864 h 2099144"/>
                    <a:gd name="connsiteX46" fmla="*/ 564542 w 1900362"/>
                    <a:gd name="connsiteY46" fmla="*/ 914400 h 2099144"/>
                    <a:gd name="connsiteX47" fmla="*/ 508883 w 1900362"/>
                    <a:gd name="connsiteY47" fmla="*/ 826935 h 2099144"/>
                    <a:gd name="connsiteX48" fmla="*/ 485029 w 1900362"/>
                    <a:gd name="connsiteY48" fmla="*/ 747422 h 2099144"/>
                    <a:gd name="connsiteX49" fmla="*/ 437322 w 1900362"/>
                    <a:gd name="connsiteY49" fmla="*/ 652007 h 2099144"/>
                    <a:gd name="connsiteX50" fmla="*/ 373711 w 1900362"/>
                    <a:gd name="connsiteY50" fmla="*/ 580445 h 2099144"/>
                    <a:gd name="connsiteX51" fmla="*/ 373711 w 1900362"/>
                    <a:gd name="connsiteY51" fmla="*/ 556591 h 2099144"/>
                    <a:gd name="connsiteX52" fmla="*/ 373711 w 1900362"/>
                    <a:gd name="connsiteY52" fmla="*/ 508883 h 2099144"/>
                    <a:gd name="connsiteX53" fmla="*/ 397565 w 1900362"/>
                    <a:gd name="connsiteY53" fmla="*/ 492981 h 2099144"/>
                    <a:gd name="connsiteX54" fmla="*/ 516835 w 1900362"/>
                    <a:gd name="connsiteY54" fmla="*/ 508883 h 2099144"/>
                    <a:gd name="connsiteX55" fmla="*/ 580445 w 1900362"/>
                    <a:gd name="connsiteY55" fmla="*/ 500932 h 2099144"/>
                    <a:gd name="connsiteX56" fmla="*/ 492981 w 1900362"/>
                    <a:gd name="connsiteY56" fmla="*/ 500932 h 2099144"/>
                    <a:gd name="connsiteX57" fmla="*/ 477078 w 1900362"/>
                    <a:gd name="connsiteY57" fmla="*/ 532737 h 2099144"/>
                    <a:gd name="connsiteX58" fmla="*/ 421419 w 1900362"/>
                    <a:gd name="connsiteY58" fmla="*/ 572494 h 2099144"/>
                    <a:gd name="connsiteX59" fmla="*/ 333955 w 1900362"/>
                    <a:gd name="connsiteY59" fmla="*/ 564542 h 2099144"/>
                    <a:gd name="connsiteX60" fmla="*/ 294198 w 1900362"/>
                    <a:gd name="connsiteY60" fmla="*/ 532737 h 2099144"/>
                    <a:gd name="connsiteX61" fmla="*/ 294198 w 1900362"/>
                    <a:gd name="connsiteY61" fmla="*/ 477078 h 2099144"/>
                    <a:gd name="connsiteX62" fmla="*/ 318052 w 1900362"/>
                    <a:gd name="connsiteY62" fmla="*/ 477078 h 2099144"/>
                    <a:gd name="connsiteX63" fmla="*/ 357809 w 1900362"/>
                    <a:gd name="connsiteY63" fmla="*/ 596348 h 2099144"/>
                    <a:gd name="connsiteX64" fmla="*/ 453224 w 1900362"/>
                    <a:gd name="connsiteY64" fmla="*/ 683812 h 2099144"/>
                    <a:gd name="connsiteX65" fmla="*/ 453224 w 1900362"/>
                    <a:gd name="connsiteY65" fmla="*/ 771276 h 2099144"/>
                    <a:gd name="connsiteX66" fmla="*/ 461176 w 1900362"/>
                    <a:gd name="connsiteY66" fmla="*/ 842838 h 2099144"/>
                    <a:gd name="connsiteX67" fmla="*/ 477078 w 1900362"/>
                    <a:gd name="connsiteY67" fmla="*/ 906448 h 2099144"/>
                    <a:gd name="connsiteX68" fmla="*/ 723569 w 1900362"/>
                    <a:gd name="connsiteY68" fmla="*/ 834887 h 2099144"/>
                    <a:gd name="connsiteX69" fmla="*/ 787179 w 1900362"/>
                    <a:gd name="connsiteY69" fmla="*/ 763325 h 2099144"/>
                    <a:gd name="connsiteX70" fmla="*/ 866692 w 1900362"/>
                    <a:gd name="connsiteY70" fmla="*/ 699715 h 2099144"/>
                    <a:gd name="connsiteX71" fmla="*/ 985962 w 1900362"/>
                    <a:gd name="connsiteY71" fmla="*/ 644055 h 2099144"/>
                    <a:gd name="connsiteX72" fmla="*/ 1144988 w 1900362"/>
                    <a:gd name="connsiteY72" fmla="*/ 564542 h 2099144"/>
                    <a:gd name="connsiteX73" fmla="*/ 1264257 w 1900362"/>
                    <a:gd name="connsiteY73" fmla="*/ 500932 h 2099144"/>
                    <a:gd name="connsiteX74" fmla="*/ 1447137 w 1900362"/>
                    <a:gd name="connsiteY74" fmla="*/ 389614 h 2099144"/>
                    <a:gd name="connsiteX75" fmla="*/ 1622066 w 1900362"/>
                    <a:gd name="connsiteY75" fmla="*/ 286247 h 2099144"/>
                    <a:gd name="connsiteX76" fmla="*/ 1757238 w 1900362"/>
                    <a:gd name="connsiteY76" fmla="*/ 214685 h 2099144"/>
                    <a:gd name="connsiteX77" fmla="*/ 1892410 w 1900362"/>
                    <a:gd name="connsiteY77" fmla="*/ 103367 h 2099144"/>
                    <a:gd name="connsiteX78" fmla="*/ 1741336 w 1900362"/>
                    <a:gd name="connsiteY78" fmla="*/ 198782 h 2099144"/>
                    <a:gd name="connsiteX79" fmla="*/ 1685676 w 1900362"/>
                    <a:gd name="connsiteY79" fmla="*/ 278295 h 2099144"/>
                    <a:gd name="connsiteX80" fmla="*/ 1550504 w 1900362"/>
                    <a:gd name="connsiteY80" fmla="*/ 365760 h 2099144"/>
                    <a:gd name="connsiteX81" fmla="*/ 1431235 w 1900362"/>
                    <a:gd name="connsiteY81" fmla="*/ 405516 h 2099144"/>
                    <a:gd name="connsiteX82" fmla="*/ 1288111 w 1900362"/>
                    <a:gd name="connsiteY82" fmla="*/ 532737 h 2099144"/>
                    <a:gd name="connsiteX83" fmla="*/ 1105231 w 1900362"/>
                    <a:gd name="connsiteY83" fmla="*/ 596348 h 2099144"/>
                    <a:gd name="connsiteX84" fmla="*/ 1001864 w 1900362"/>
                    <a:gd name="connsiteY84" fmla="*/ 604299 h 2099144"/>
                    <a:gd name="connsiteX85" fmla="*/ 763325 w 1900362"/>
                    <a:gd name="connsiteY85" fmla="*/ 699715 h 2099144"/>
                    <a:gd name="connsiteX86" fmla="*/ 739471 w 1900362"/>
                    <a:gd name="connsiteY86" fmla="*/ 747422 h 2099144"/>
                    <a:gd name="connsiteX87" fmla="*/ 731520 w 1900362"/>
                    <a:gd name="connsiteY87" fmla="*/ 779228 h 2099144"/>
                    <a:gd name="connsiteX88" fmla="*/ 644056 w 1900362"/>
                    <a:gd name="connsiteY88" fmla="*/ 826935 h 2099144"/>
                    <a:gd name="connsiteX89" fmla="*/ 500932 w 1900362"/>
                    <a:gd name="connsiteY89" fmla="*/ 850789 h 2099144"/>
                    <a:gd name="connsiteX90" fmla="*/ 381662 w 1900362"/>
                    <a:gd name="connsiteY90" fmla="*/ 930302 h 2099144"/>
                    <a:gd name="connsiteX91" fmla="*/ 389614 w 1900362"/>
                    <a:gd name="connsiteY91" fmla="*/ 1001864 h 2099144"/>
                    <a:gd name="connsiteX92" fmla="*/ 405516 w 1900362"/>
                    <a:gd name="connsiteY92" fmla="*/ 1049572 h 2099144"/>
                    <a:gd name="connsiteX93" fmla="*/ 333955 w 1900362"/>
                    <a:gd name="connsiteY93" fmla="*/ 1144988 h 2099144"/>
                    <a:gd name="connsiteX94" fmla="*/ 198782 w 1900362"/>
                    <a:gd name="connsiteY94" fmla="*/ 1367624 h 2099144"/>
                    <a:gd name="connsiteX95" fmla="*/ 182880 w 1900362"/>
                    <a:gd name="connsiteY95" fmla="*/ 1478942 h 2099144"/>
                    <a:gd name="connsiteX96" fmla="*/ 198782 w 1900362"/>
                    <a:gd name="connsiteY96" fmla="*/ 1494845 h 2099144"/>
                    <a:gd name="connsiteX97" fmla="*/ 357809 w 1900362"/>
                    <a:gd name="connsiteY97" fmla="*/ 1542553 h 2099144"/>
                    <a:gd name="connsiteX98" fmla="*/ 365760 w 1900362"/>
                    <a:gd name="connsiteY98" fmla="*/ 1510748 h 2099144"/>
                    <a:gd name="connsiteX99" fmla="*/ 310101 w 1900362"/>
                    <a:gd name="connsiteY99" fmla="*/ 1510748 h 2099144"/>
                    <a:gd name="connsiteX100" fmla="*/ 198782 w 1900362"/>
                    <a:gd name="connsiteY100" fmla="*/ 1558455 h 2099144"/>
                    <a:gd name="connsiteX101" fmla="*/ 143123 w 1900362"/>
                    <a:gd name="connsiteY101" fmla="*/ 1598212 h 2099144"/>
                    <a:gd name="connsiteX102" fmla="*/ 119269 w 1900362"/>
                    <a:gd name="connsiteY102" fmla="*/ 1645920 h 2099144"/>
                    <a:gd name="connsiteX103" fmla="*/ 127221 w 1900362"/>
                    <a:gd name="connsiteY103" fmla="*/ 1685676 h 2099144"/>
                    <a:gd name="connsiteX104" fmla="*/ 103367 w 1900362"/>
                    <a:gd name="connsiteY104" fmla="*/ 1757238 h 2099144"/>
                    <a:gd name="connsiteX105" fmla="*/ 95416 w 1900362"/>
                    <a:gd name="connsiteY105" fmla="*/ 1836751 h 2099144"/>
                    <a:gd name="connsiteX106" fmla="*/ 127221 w 1900362"/>
                    <a:gd name="connsiteY106" fmla="*/ 1932167 h 2099144"/>
                    <a:gd name="connsiteX107" fmla="*/ 95416 w 1900362"/>
                    <a:gd name="connsiteY107" fmla="*/ 2043485 h 2099144"/>
                    <a:gd name="connsiteX108" fmla="*/ 79513 w 1900362"/>
                    <a:gd name="connsiteY108" fmla="*/ 2051436 h 2099144"/>
                    <a:gd name="connsiteX109" fmla="*/ 23854 w 1900362"/>
                    <a:gd name="connsiteY109" fmla="*/ 2099144 h 2099144"/>
                    <a:gd name="connsiteX110" fmla="*/ 0 w 1900362"/>
                    <a:gd name="connsiteY110" fmla="*/ 2075290 h 2099144"/>
                    <a:gd name="connsiteX111" fmla="*/ 0 w 1900362"/>
                    <a:gd name="connsiteY111" fmla="*/ 2075290 h 2099144"/>
                    <a:gd name="connsiteX112" fmla="*/ 55659 w 1900362"/>
                    <a:gd name="connsiteY112" fmla="*/ 2075290 h 2099144"/>
                    <a:gd name="connsiteX113" fmla="*/ 55659 w 1900362"/>
                    <a:gd name="connsiteY113" fmla="*/ 2099144 h 2099144"/>
                    <a:gd name="connsiteX114" fmla="*/ 166977 w 1900362"/>
                    <a:gd name="connsiteY114" fmla="*/ 2059388 h 2099144"/>
                    <a:gd name="connsiteX115" fmla="*/ 222636 w 1900362"/>
                    <a:gd name="connsiteY115" fmla="*/ 2059388 h 2099144"/>
                    <a:gd name="connsiteX116" fmla="*/ 254442 w 1900362"/>
                    <a:gd name="connsiteY116" fmla="*/ 2059388 h 2099144"/>
                    <a:gd name="connsiteX117" fmla="*/ 222636 w 1900362"/>
                    <a:gd name="connsiteY117" fmla="*/ 1940118 h 2099144"/>
                    <a:gd name="connsiteX118" fmla="*/ 190831 w 1900362"/>
                    <a:gd name="connsiteY118" fmla="*/ 1852654 h 2099144"/>
                    <a:gd name="connsiteX119" fmla="*/ 190831 w 1900362"/>
                    <a:gd name="connsiteY119" fmla="*/ 1852654 h 2099144"/>
                    <a:gd name="connsiteX120" fmla="*/ 190831 w 1900362"/>
                    <a:gd name="connsiteY120" fmla="*/ 1852654 h 2099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1900362" h="2099144">
                      <a:moveTo>
                        <a:pt x="1781092" y="0"/>
                      </a:moveTo>
                      <a:lnTo>
                        <a:pt x="1574358" y="111318"/>
                      </a:lnTo>
                      <a:lnTo>
                        <a:pt x="1606163" y="190831"/>
                      </a:lnTo>
                      <a:lnTo>
                        <a:pt x="1661822" y="238539"/>
                      </a:lnTo>
                      <a:lnTo>
                        <a:pt x="1693628" y="246490"/>
                      </a:lnTo>
                      <a:lnTo>
                        <a:pt x="1773141" y="254441"/>
                      </a:lnTo>
                      <a:lnTo>
                        <a:pt x="1804946" y="262393"/>
                      </a:lnTo>
                      <a:lnTo>
                        <a:pt x="1884459" y="198782"/>
                      </a:lnTo>
                      <a:lnTo>
                        <a:pt x="1900362" y="166977"/>
                      </a:lnTo>
                      <a:lnTo>
                        <a:pt x="1804946" y="230588"/>
                      </a:lnTo>
                      <a:lnTo>
                        <a:pt x="1526650" y="469127"/>
                      </a:lnTo>
                      <a:lnTo>
                        <a:pt x="1208598" y="469127"/>
                      </a:lnTo>
                      <a:lnTo>
                        <a:pt x="1081377" y="453224"/>
                      </a:lnTo>
                      <a:lnTo>
                        <a:pt x="985962" y="429370"/>
                      </a:lnTo>
                      <a:lnTo>
                        <a:pt x="970059" y="405516"/>
                      </a:lnTo>
                      <a:lnTo>
                        <a:pt x="970059" y="310101"/>
                      </a:lnTo>
                      <a:lnTo>
                        <a:pt x="978010" y="278295"/>
                      </a:lnTo>
                      <a:lnTo>
                        <a:pt x="1001864" y="254441"/>
                      </a:lnTo>
                      <a:lnTo>
                        <a:pt x="1017767" y="262393"/>
                      </a:lnTo>
                      <a:lnTo>
                        <a:pt x="1017767" y="286247"/>
                      </a:lnTo>
                      <a:lnTo>
                        <a:pt x="954156" y="310101"/>
                      </a:lnTo>
                      <a:lnTo>
                        <a:pt x="1025718" y="357808"/>
                      </a:lnTo>
                      <a:lnTo>
                        <a:pt x="1081377" y="429370"/>
                      </a:lnTo>
                      <a:lnTo>
                        <a:pt x="1089329" y="469127"/>
                      </a:lnTo>
                      <a:lnTo>
                        <a:pt x="1089329" y="556591"/>
                      </a:lnTo>
                      <a:lnTo>
                        <a:pt x="1057523" y="628153"/>
                      </a:lnTo>
                      <a:lnTo>
                        <a:pt x="1057523" y="628153"/>
                      </a:lnTo>
                      <a:lnTo>
                        <a:pt x="890546" y="644055"/>
                      </a:lnTo>
                      <a:lnTo>
                        <a:pt x="890546" y="707666"/>
                      </a:lnTo>
                      <a:lnTo>
                        <a:pt x="906449" y="747422"/>
                      </a:lnTo>
                      <a:lnTo>
                        <a:pt x="898497" y="747422"/>
                      </a:lnTo>
                      <a:lnTo>
                        <a:pt x="834887" y="731520"/>
                      </a:lnTo>
                      <a:lnTo>
                        <a:pt x="755374" y="675861"/>
                      </a:lnTo>
                      <a:lnTo>
                        <a:pt x="691763" y="667909"/>
                      </a:lnTo>
                      <a:lnTo>
                        <a:pt x="636104" y="675861"/>
                      </a:lnTo>
                      <a:lnTo>
                        <a:pt x="612250" y="683812"/>
                      </a:lnTo>
                      <a:lnTo>
                        <a:pt x="612250" y="683812"/>
                      </a:lnTo>
                      <a:lnTo>
                        <a:pt x="540689" y="771276"/>
                      </a:lnTo>
                      <a:lnTo>
                        <a:pt x="516835" y="818984"/>
                      </a:lnTo>
                      <a:lnTo>
                        <a:pt x="516835" y="882595"/>
                      </a:lnTo>
                      <a:lnTo>
                        <a:pt x="500932" y="906448"/>
                      </a:lnTo>
                      <a:lnTo>
                        <a:pt x="445273" y="962108"/>
                      </a:lnTo>
                      <a:lnTo>
                        <a:pt x="397565" y="1009815"/>
                      </a:lnTo>
                      <a:lnTo>
                        <a:pt x="341906" y="1105231"/>
                      </a:lnTo>
                      <a:lnTo>
                        <a:pt x="405516" y="985961"/>
                      </a:lnTo>
                      <a:lnTo>
                        <a:pt x="477078" y="1001864"/>
                      </a:lnTo>
                      <a:lnTo>
                        <a:pt x="564542" y="914400"/>
                      </a:lnTo>
                      <a:lnTo>
                        <a:pt x="508883" y="826935"/>
                      </a:lnTo>
                      <a:lnTo>
                        <a:pt x="485029" y="747422"/>
                      </a:lnTo>
                      <a:lnTo>
                        <a:pt x="437322" y="652007"/>
                      </a:lnTo>
                      <a:lnTo>
                        <a:pt x="373711" y="580445"/>
                      </a:lnTo>
                      <a:lnTo>
                        <a:pt x="373711" y="556591"/>
                      </a:lnTo>
                      <a:lnTo>
                        <a:pt x="373711" y="508883"/>
                      </a:lnTo>
                      <a:lnTo>
                        <a:pt x="397565" y="492981"/>
                      </a:lnTo>
                      <a:lnTo>
                        <a:pt x="516835" y="508883"/>
                      </a:lnTo>
                      <a:lnTo>
                        <a:pt x="580445" y="500932"/>
                      </a:lnTo>
                      <a:lnTo>
                        <a:pt x="492981" y="500932"/>
                      </a:lnTo>
                      <a:lnTo>
                        <a:pt x="477078" y="532737"/>
                      </a:lnTo>
                      <a:lnTo>
                        <a:pt x="421419" y="572494"/>
                      </a:lnTo>
                      <a:lnTo>
                        <a:pt x="333955" y="564542"/>
                      </a:lnTo>
                      <a:lnTo>
                        <a:pt x="294198" y="532737"/>
                      </a:lnTo>
                      <a:lnTo>
                        <a:pt x="294198" y="477078"/>
                      </a:lnTo>
                      <a:lnTo>
                        <a:pt x="318052" y="477078"/>
                      </a:lnTo>
                      <a:lnTo>
                        <a:pt x="357809" y="596348"/>
                      </a:lnTo>
                      <a:lnTo>
                        <a:pt x="453224" y="683812"/>
                      </a:lnTo>
                      <a:lnTo>
                        <a:pt x="453224" y="771276"/>
                      </a:lnTo>
                      <a:lnTo>
                        <a:pt x="461176" y="842838"/>
                      </a:lnTo>
                      <a:lnTo>
                        <a:pt x="477078" y="906448"/>
                      </a:lnTo>
                      <a:lnTo>
                        <a:pt x="723569" y="834887"/>
                      </a:lnTo>
                      <a:lnTo>
                        <a:pt x="787179" y="763325"/>
                      </a:lnTo>
                      <a:lnTo>
                        <a:pt x="866692" y="699715"/>
                      </a:lnTo>
                      <a:lnTo>
                        <a:pt x="985962" y="644055"/>
                      </a:lnTo>
                      <a:lnTo>
                        <a:pt x="1144988" y="564542"/>
                      </a:lnTo>
                      <a:lnTo>
                        <a:pt x="1264257" y="500932"/>
                      </a:lnTo>
                      <a:lnTo>
                        <a:pt x="1447137" y="389614"/>
                      </a:lnTo>
                      <a:lnTo>
                        <a:pt x="1622066" y="286247"/>
                      </a:lnTo>
                      <a:lnTo>
                        <a:pt x="1757238" y="214685"/>
                      </a:lnTo>
                      <a:lnTo>
                        <a:pt x="1892410" y="103367"/>
                      </a:lnTo>
                      <a:lnTo>
                        <a:pt x="1741336" y="198782"/>
                      </a:lnTo>
                      <a:lnTo>
                        <a:pt x="1685676" y="278295"/>
                      </a:lnTo>
                      <a:lnTo>
                        <a:pt x="1550504" y="365760"/>
                      </a:lnTo>
                      <a:lnTo>
                        <a:pt x="1431235" y="405516"/>
                      </a:lnTo>
                      <a:lnTo>
                        <a:pt x="1288111" y="532737"/>
                      </a:lnTo>
                      <a:lnTo>
                        <a:pt x="1105231" y="596348"/>
                      </a:lnTo>
                      <a:lnTo>
                        <a:pt x="1001864" y="604299"/>
                      </a:lnTo>
                      <a:lnTo>
                        <a:pt x="763325" y="699715"/>
                      </a:lnTo>
                      <a:lnTo>
                        <a:pt x="739471" y="747422"/>
                      </a:lnTo>
                      <a:lnTo>
                        <a:pt x="731520" y="779228"/>
                      </a:lnTo>
                      <a:lnTo>
                        <a:pt x="644056" y="826935"/>
                      </a:lnTo>
                      <a:lnTo>
                        <a:pt x="500932" y="850789"/>
                      </a:lnTo>
                      <a:lnTo>
                        <a:pt x="381662" y="930302"/>
                      </a:lnTo>
                      <a:lnTo>
                        <a:pt x="389614" y="1001864"/>
                      </a:lnTo>
                      <a:lnTo>
                        <a:pt x="405516" y="1049572"/>
                      </a:lnTo>
                      <a:lnTo>
                        <a:pt x="333955" y="1144988"/>
                      </a:lnTo>
                      <a:lnTo>
                        <a:pt x="198782" y="1367624"/>
                      </a:lnTo>
                      <a:lnTo>
                        <a:pt x="182880" y="1478942"/>
                      </a:lnTo>
                      <a:lnTo>
                        <a:pt x="198782" y="1494845"/>
                      </a:lnTo>
                      <a:lnTo>
                        <a:pt x="357809" y="1542553"/>
                      </a:lnTo>
                      <a:lnTo>
                        <a:pt x="365760" y="1510748"/>
                      </a:lnTo>
                      <a:lnTo>
                        <a:pt x="310101" y="1510748"/>
                      </a:lnTo>
                      <a:lnTo>
                        <a:pt x="198782" y="1558455"/>
                      </a:lnTo>
                      <a:lnTo>
                        <a:pt x="143123" y="1598212"/>
                      </a:lnTo>
                      <a:lnTo>
                        <a:pt x="119269" y="1645920"/>
                      </a:lnTo>
                      <a:lnTo>
                        <a:pt x="127221" y="1685676"/>
                      </a:lnTo>
                      <a:lnTo>
                        <a:pt x="103367" y="1757238"/>
                      </a:lnTo>
                      <a:lnTo>
                        <a:pt x="95416" y="1836751"/>
                      </a:lnTo>
                      <a:lnTo>
                        <a:pt x="127221" y="1932167"/>
                      </a:lnTo>
                      <a:lnTo>
                        <a:pt x="95416" y="2043485"/>
                      </a:lnTo>
                      <a:lnTo>
                        <a:pt x="79513" y="2051436"/>
                      </a:lnTo>
                      <a:lnTo>
                        <a:pt x="23854" y="2099144"/>
                      </a:lnTo>
                      <a:lnTo>
                        <a:pt x="0" y="2075290"/>
                      </a:lnTo>
                      <a:lnTo>
                        <a:pt x="0" y="2075290"/>
                      </a:lnTo>
                      <a:lnTo>
                        <a:pt x="55659" y="2075290"/>
                      </a:lnTo>
                      <a:lnTo>
                        <a:pt x="55659" y="2099144"/>
                      </a:lnTo>
                      <a:lnTo>
                        <a:pt x="166977" y="2059388"/>
                      </a:lnTo>
                      <a:lnTo>
                        <a:pt x="222636" y="2059388"/>
                      </a:lnTo>
                      <a:lnTo>
                        <a:pt x="254442" y="2059388"/>
                      </a:lnTo>
                      <a:lnTo>
                        <a:pt x="222636" y="1940118"/>
                      </a:lnTo>
                      <a:lnTo>
                        <a:pt x="190831" y="1852654"/>
                      </a:lnTo>
                      <a:lnTo>
                        <a:pt x="190831" y="1852654"/>
                      </a:lnTo>
                      <a:lnTo>
                        <a:pt x="190831" y="1852654"/>
                      </a:lnTo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" name="Полилиния 17"/>
              <p:cNvSpPr/>
              <p:nvPr/>
            </p:nvSpPr>
            <p:spPr>
              <a:xfrm>
                <a:off x="9973491" y="2032813"/>
                <a:ext cx="779228" cy="516835"/>
              </a:xfrm>
              <a:custGeom>
                <a:avLst/>
                <a:gdLst>
                  <a:gd name="connsiteX0" fmla="*/ 0 w 779228"/>
                  <a:gd name="connsiteY0" fmla="*/ 95415 h 516835"/>
                  <a:gd name="connsiteX1" fmla="*/ 71562 w 779228"/>
                  <a:gd name="connsiteY1" fmla="*/ 39756 h 516835"/>
                  <a:gd name="connsiteX2" fmla="*/ 143124 w 779228"/>
                  <a:gd name="connsiteY2" fmla="*/ 31805 h 516835"/>
                  <a:gd name="connsiteX3" fmla="*/ 278296 w 779228"/>
                  <a:gd name="connsiteY3" fmla="*/ 47708 h 516835"/>
                  <a:gd name="connsiteX4" fmla="*/ 413468 w 779228"/>
                  <a:gd name="connsiteY4" fmla="*/ 47708 h 516835"/>
                  <a:gd name="connsiteX5" fmla="*/ 500932 w 779228"/>
                  <a:gd name="connsiteY5" fmla="*/ 47708 h 516835"/>
                  <a:gd name="connsiteX6" fmla="*/ 548640 w 779228"/>
                  <a:gd name="connsiteY6" fmla="*/ 39756 h 516835"/>
                  <a:gd name="connsiteX7" fmla="*/ 659958 w 779228"/>
                  <a:gd name="connsiteY7" fmla="*/ 127221 h 516835"/>
                  <a:gd name="connsiteX8" fmla="*/ 739471 w 779228"/>
                  <a:gd name="connsiteY8" fmla="*/ 198782 h 516835"/>
                  <a:gd name="connsiteX9" fmla="*/ 779228 w 779228"/>
                  <a:gd name="connsiteY9" fmla="*/ 246490 h 516835"/>
                  <a:gd name="connsiteX10" fmla="*/ 763325 w 779228"/>
                  <a:gd name="connsiteY10" fmla="*/ 278295 h 516835"/>
                  <a:gd name="connsiteX11" fmla="*/ 699715 w 779228"/>
                  <a:gd name="connsiteY11" fmla="*/ 318052 h 516835"/>
                  <a:gd name="connsiteX12" fmla="*/ 628153 w 779228"/>
                  <a:gd name="connsiteY12" fmla="*/ 349857 h 516835"/>
                  <a:gd name="connsiteX13" fmla="*/ 588397 w 779228"/>
                  <a:gd name="connsiteY13" fmla="*/ 397565 h 516835"/>
                  <a:gd name="connsiteX14" fmla="*/ 540689 w 779228"/>
                  <a:gd name="connsiteY14" fmla="*/ 469127 h 516835"/>
                  <a:gd name="connsiteX15" fmla="*/ 540689 w 779228"/>
                  <a:gd name="connsiteY15" fmla="*/ 469127 h 516835"/>
                  <a:gd name="connsiteX16" fmla="*/ 492981 w 779228"/>
                  <a:gd name="connsiteY16" fmla="*/ 516835 h 516835"/>
                  <a:gd name="connsiteX17" fmla="*/ 461176 w 779228"/>
                  <a:gd name="connsiteY17" fmla="*/ 461175 h 516835"/>
                  <a:gd name="connsiteX18" fmla="*/ 397565 w 779228"/>
                  <a:gd name="connsiteY18" fmla="*/ 349857 h 516835"/>
                  <a:gd name="connsiteX19" fmla="*/ 413468 w 779228"/>
                  <a:gd name="connsiteY19" fmla="*/ 278295 h 516835"/>
                  <a:gd name="connsiteX20" fmla="*/ 461176 w 779228"/>
                  <a:gd name="connsiteY20" fmla="*/ 302149 h 516835"/>
                  <a:gd name="connsiteX21" fmla="*/ 485030 w 779228"/>
                  <a:gd name="connsiteY21" fmla="*/ 341906 h 516835"/>
                  <a:gd name="connsiteX22" fmla="*/ 461176 w 779228"/>
                  <a:gd name="connsiteY22" fmla="*/ 461175 h 516835"/>
                  <a:gd name="connsiteX23" fmla="*/ 421419 w 779228"/>
                  <a:gd name="connsiteY23" fmla="*/ 461175 h 516835"/>
                  <a:gd name="connsiteX24" fmla="*/ 373711 w 779228"/>
                  <a:gd name="connsiteY24" fmla="*/ 286247 h 516835"/>
                  <a:gd name="connsiteX25" fmla="*/ 318052 w 779228"/>
                  <a:gd name="connsiteY25" fmla="*/ 222636 h 516835"/>
                  <a:gd name="connsiteX26" fmla="*/ 333955 w 779228"/>
                  <a:gd name="connsiteY26" fmla="*/ 151075 h 516835"/>
                  <a:gd name="connsiteX27" fmla="*/ 333955 w 779228"/>
                  <a:gd name="connsiteY27" fmla="*/ 87464 h 516835"/>
                  <a:gd name="connsiteX28" fmla="*/ 310101 w 779228"/>
                  <a:gd name="connsiteY28" fmla="*/ 63610 h 516835"/>
                  <a:gd name="connsiteX29" fmla="*/ 286247 w 779228"/>
                  <a:gd name="connsiteY29" fmla="*/ 15902 h 516835"/>
                  <a:gd name="connsiteX30" fmla="*/ 302150 w 779228"/>
                  <a:gd name="connsiteY30" fmla="*/ 7951 h 516835"/>
                  <a:gd name="connsiteX31" fmla="*/ 333955 w 779228"/>
                  <a:gd name="connsiteY31" fmla="*/ 39756 h 516835"/>
                  <a:gd name="connsiteX32" fmla="*/ 270344 w 779228"/>
                  <a:gd name="connsiteY32" fmla="*/ 47708 h 516835"/>
                  <a:gd name="connsiteX33" fmla="*/ 127221 w 779228"/>
                  <a:gd name="connsiteY33" fmla="*/ 0 h 516835"/>
                  <a:gd name="connsiteX34" fmla="*/ 31805 w 779228"/>
                  <a:gd name="connsiteY34" fmla="*/ 39756 h 516835"/>
                  <a:gd name="connsiteX35" fmla="*/ 0 w 779228"/>
                  <a:gd name="connsiteY35" fmla="*/ 95415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79228" h="516835">
                    <a:moveTo>
                      <a:pt x="0" y="95415"/>
                    </a:moveTo>
                    <a:lnTo>
                      <a:pt x="71562" y="39756"/>
                    </a:lnTo>
                    <a:lnTo>
                      <a:pt x="143124" y="31805"/>
                    </a:lnTo>
                    <a:lnTo>
                      <a:pt x="278296" y="47708"/>
                    </a:lnTo>
                    <a:lnTo>
                      <a:pt x="413468" y="47708"/>
                    </a:lnTo>
                    <a:lnTo>
                      <a:pt x="500932" y="47708"/>
                    </a:lnTo>
                    <a:lnTo>
                      <a:pt x="548640" y="39756"/>
                    </a:lnTo>
                    <a:lnTo>
                      <a:pt x="659958" y="127221"/>
                    </a:lnTo>
                    <a:lnTo>
                      <a:pt x="739471" y="198782"/>
                    </a:lnTo>
                    <a:lnTo>
                      <a:pt x="779228" y="246490"/>
                    </a:lnTo>
                    <a:lnTo>
                      <a:pt x="763325" y="278295"/>
                    </a:lnTo>
                    <a:lnTo>
                      <a:pt x="699715" y="318052"/>
                    </a:lnTo>
                    <a:lnTo>
                      <a:pt x="628153" y="349857"/>
                    </a:lnTo>
                    <a:lnTo>
                      <a:pt x="588397" y="397565"/>
                    </a:lnTo>
                    <a:lnTo>
                      <a:pt x="540689" y="469127"/>
                    </a:lnTo>
                    <a:lnTo>
                      <a:pt x="540689" y="469127"/>
                    </a:lnTo>
                    <a:lnTo>
                      <a:pt x="492981" y="516835"/>
                    </a:lnTo>
                    <a:lnTo>
                      <a:pt x="461176" y="461175"/>
                    </a:lnTo>
                    <a:lnTo>
                      <a:pt x="397565" y="349857"/>
                    </a:lnTo>
                    <a:lnTo>
                      <a:pt x="413468" y="278295"/>
                    </a:lnTo>
                    <a:lnTo>
                      <a:pt x="461176" y="302149"/>
                    </a:lnTo>
                    <a:lnTo>
                      <a:pt x="485030" y="341906"/>
                    </a:lnTo>
                    <a:lnTo>
                      <a:pt x="461176" y="461175"/>
                    </a:lnTo>
                    <a:lnTo>
                      <a:pt x="421419" y="461175"/>
                    </a:lnTo>
                    <a:lnTo>
                      <a:pt x="373711" y="286247"/>
                    </a:lnTo>
                    <a:lnTo>
                      <a:pt x="318052" y="222636"/>
                    </a:lnTo>
                    <a:lnTo>
                      <a:pt x="333955" y="151075"/>
                    </a:lnTo>
                    <a:lnTo>
                      <a:pt x="333955" y="87464"/>
                    </a:lnTo>
                    <a:lnTo>
                      <a:pt x="310101" y="63610"/>
                    </a:lnTo>
                    <a:lnTo>
                      <a:pt x="286247" y="15902"/>
                    </a:lnTo>
                    <a:lnTo>
                      <a:pt x="302150" y="7951"/>
                    </a:lnTo>
                    <a:lnTo>
                      <a:pt x="333955" y="39756"/>
                    </a:lnTo>
                    <a:lnTo>
                      <a:pt x="270344" y="47708"/>
                    </a:lnTo>
                    <a:lnTo>
                      <a:pt x="127221" y="0"/>
                    </a:lnTo>
                    <a:lnTo>
                      <a:pt x="31805" y="39756"/>
                    </a:lnTo>
                    <a:lnTo>
                      <a:pt x="0" y="95415"/>
                    </a:ln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олилиния 19"/>
            <p:cNvSpPr/>
            <p:nvPr/>
          </p:nvSpPr>
          <p:spPr>
            <a:xfrm>
              <a:off x="5724525" y="3533775"/>
              <a:ext cx="1571625" cy="1047750"/>
            </a:xfrm>
            <a:custGeom>
              <a:avLst/>
              <a:gdLst>
                <a:gd name="connsiteX0" fmla="*/ 57150 w 1571625"/>
                <a:gd name="connsiteY0" fmla="*/ 304800 h 1047750"/>
                <a:gd name="connsiteX1" fmla="*/ 152400 w 1571625"/>
                <a:gd name="connsiteY1" fmla="*/ 276225 h 1047750"/>
                <a:gd name="connsiteX2" fmla="*/ 295275 w 1571625"/>
                <a:gd name="connsiteY2" fmla="*/ 304800 h 1047750"/>
                <a:gd name="connsiteX3" fmla="*/ 409575 w 1571625"/>
                <a:gd name="connsiteY3" fmla="*/ 342900 h 1047750"/>
                <a:gd name="connsiteX4" fmla="*/ 400050 w 1571625"/>
                <a:gd name="connsiteY4" fmla="*/ 466725 h 1047750"/>
                <a:gd name="connsiteX5" fmla="*/ 438150 w 1571625"/>
                <a:gd name="connsiteY5" fmla="*/ 504825 h 1047750"/>
                <a:gd name="connsiteX6" fmla="*/ 561975 w 1571625"/>
                <a:gd name="connsiteY6" fmla="*/ 514350 h 1047750"/>
                <a:gd name="connsiteX7" fmla="*/ 638175 w 1571625"/>
                <a:gd name="connsiteY7" fmla="*/ 485775 h 1047750"/>
                <a:gd name="connsiteX8" fmla="*/ 647700 w 1571625"/>
                <a:gd name="connsiteY8" fmla="*/ 371475 h 1047750"/>
                <a:gd name="connsiteX9" fmla="*/ 695325 w 1571625"/>
                <a:gd name="connsiteY9" fmla="*/ 171450 h 1047750"/>
                <a:gd name="connsiteX10" fmla="*/ 800100 w 1571625"/>
                <a:gd name="connsiteY10" fmla="*/ 142875 h 1047750"/>
                <a:gd name="connsiteX11" fmla="*/ 866775 w 1571625"/>
                <a:gd name="connsiteY11" fmla="*/ 247650 h 1047750"/>
                <a:gd name="connsiteX12" fmla="*/ 904875 w 1571625"/>
                <a:gd name="connsiteY12" fmla="*/ 276225 h 1047750"/>
                <a:gd name="connsiteX13" fmla="*/ 1066800 w 1571625"/>
                <a:gd name="connsiteY13" fmla="*/ 266700 h 1047750"/>
                <a:gd name="connsiteX14" fmla="*/ 1152525 w 1571625"/>
                <a:gd name="connsiteY14" fmla="*/ 266700 h 1047750"/>
                <a:gd name="connsiteX15" fmla="*/ 1285875 w 1571625"/>
                <a:gd name="connsiteY15" fmla="*/ 219075 h 1047750"/>
                <a:gd name="connsiteX16" fmla="*/ 1285875 w 1571625"/>
                <a:gd name="connsiteY16" fmla="*/ 28575 h 1047750"/>
                <a:gd name="connsiteX17" fmla="*/ 1362075 w 1571625"/>
                <a:gd name="connsiteY17" fmla="*/ 0 h 1047750"/>
                <a:gd name="connsiteX18" fmla="*/ 1552575 w 1571625"/>
                <a:gd name="connsiteY18" fmla="*/ 66675 h 1047750"/>
                <a:gd name="connsiteX19" fmla="*/ 1571625 w 1571625"/>
                <a:gd name="connsiteY19" fmla="*/ 219075 h 1047750"/>
                <a:gd name="connsiteX20" fmla="*/ 1400175 w 1571625"/>
                <a:gd name="connsiteY20" fmla="*/ 438150 h 1047750"/>
                <a:gd name="connsiteX21" fmla="*/ 1295400 w 1571625"/>
                <a:gd name="connsiteY21" fmla="*/ 428625 h 1047750"/>
                <a:gd name="connsiteX22" fmla="*/ 1181100 w 1571625"/>
                <a:gd name="connsiteY22" fmla="*/ 438150 h 1047750"/>
                <a:gd name="connsiteX23" fmla="*/ 1114425 w 1571625"/>
                <a:gd name="connsiteY23" fmla="*/ 466725 h 1047750"/>
                <a:gd name="connsiteX24" fmla="*/ 1000125 w 1571625"/>
                <a:gd name="connsiteY24" fmla="*/ 523875 h 1047750"/>
                <a:gd name="connsiteX25" fmla="*/ 828675 w 1571625"/>
                <a:gd name="connsiteY25" fmla="*/ 619125 h 1047750"/>
                <a:gd name="connsiteX26" fmla="*/ 762000 w 1571625"/>
                <a:gd name="connsiteY26" fmla="*/ 657225 h 1047750"/>
                <a:gd name="connsiteX27" fmla="*/ 647700 w 1571625"/>
                <a:gd name="connsiteY27" fmla="*/ 723900 h 1047750"/>
                <a:gd name="connsiteX28" fmla="*/ 561975 w 1571625"/>
                <a:gd name="connsiteY28" fmla="*/ 742950 h 1047750"/>
                <a:gd name="connsiteX29" fmla="*/ 409575 w 1571625"/>
                <a:gd name="connsiteY29" fmla="*/ 828675 h 1047750"/>
                <a:gd name="connsiteX30" fmla="*/ 342900 w 1571625"/>
                <a:gd name="connsiteY30" fmla="*/ 885825 h 1047750"/>
                <a:gd name="connsiteX31" fmla="*/ 295275 w 1571625"/>
                <a:gd name="connsiteY31" fmla="*/ 914400 h 1047750"/>
                <a:gd name="connsiteX32" fmla="*/ 266700 w 1571625"/>
                <a:gd name="connsiteY32" fmla="*/ 981075 h 1047750"/>
                <a:gd name="connsiteX33" fmla="*/ 161925 w 1571625"/>
                <a:gd name="connsiteY33" fmla="*/ 1047750 h 1047750"/>
                <a:gd name="connsiteX34" fmla="*/ 47625 w 1571625"/>
                <a:gd name="connsiteY34" fmla="*/ 990600 h 1047750"/>
                <a:gd name="connsiteX35" fmla="*/ 47625 w 1571625"/>
                <a:gd name="connsiteY35" fmla="*/ 933450 h 1047750"/>
                <a:gd name="connsiteX36" fmla="*/ 76200 w 1571625"/>
                <a:gd name="connsiteY36" fmla="*/ 828675 h 1047750"/>
                <a:gd name="connsiteX37" fmla="*/ 152400 w 1571625"/>
                <a:gd name="connsiteY37" fmla="*/ 762000 h 1047750"/>
                <a:gd name="connsiteX38" fmla="*/ 133350 w 1571625"/>
                <a:gd name="connsiteY38" fmla="*/ 628650 h 1047750"/>
                <a:gd name="connsiteX39" fmla="*/ 85725 w 1571625"/>
                <a:gd name="connsiteY39" fmla="*/ 571500 h 1047750"/>
                <a:gd name="connsiteX40" fmla="*/ 9525 w 1571625"/>
                <a:gd name="connsiteY40" fmla="*/ 485775 h 1047750"/>
                <a:gd name="connsiteX41" fmla="*/ 0 w 1571625"/>
                <a:gd name="connsiteY41" fmla="*/ 371475 h 1047750"/>
                <a:gd name="connsiteX42" fmla="*/ 57150 w 1571625"/>
                <a:gd name="connsiteY42" fmla="*/ 30480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71625" h="1047750">
                  <a:moveTo>
                    <a:pt x="57150" y="304800"/>
                  </a:moveTo>
                  <a:lnTo>
                    <a:pt x="152400" y="276225"/>
                  </a:lnTo>
                  <a:lnTo>
                    <a:pt x="295275" y="304800"/>
                  </a:lnTo>
                  <a:lnTo>
                    <a:pt x="409575" y="342900"/>
                  </a:lnTo>
                  <a:lnTo>
                    <a:pt x="400050" y="466725"/>
                  </a:lnTo>
                  <a:lnTo>
                    <a:pt x="438150" y="504825"/>
                  </a:lnTo>
                  <a:lnTo>
                    <a:pt x="561975" y="514350"/>
                  </a:lnTo>
                  <a:lnTo>
                    <a:pt x="638175" y="485775"/>
                  </a:lnTo>
                  <a:lnTo>
                    <a:pt x="647700" y="371475"/>
                  </a:lnTo>
                  <a:lnTo>
                    <a:pt x="695325" y="171450"/>
                  </a:lnTo>
                  <a:lnTo>
                    <a:pt x="800100" y="142875"/>
                  </a:lnTo>
                  <a:lnTo>
                    <a:pt x="866775" y="247650"/>
                  </a:lnTo>
                  <a:lnTo>
                    <a:pt x="904875" y="276225"/>
                  </a:lnTo>
                  <a:lnTo>
                    <a:pt x="1066800" y="266700"/>
                  </a:lnTo>
                  <a:lnTo>
                    <a:pt x="1152525" y="266700"/>
                  </a:lnTo>
                  <a:lnTo>
                    <a:pt x="1285875" y="219075"/>
                  </a:lnTo>
                  <a:lnTo>
                    <a:pt x="1285875" y="28575"/>
                  </a:lnTo>
                  <a:lnTo>
                    <a:pt x="1362075" y="0"/>
                  </a:lnTo>
                  <a:lnTo>
                    <a:pt x="1552575" y="66675"/>
                  </a:lnTo>
                  <a:lnTo>
                    <a:pt x="1571625" y="219075"/>
                  </a:lnTo>
                  <a:lnTo>
                    <a:pt x="1400175" y="438150"/>
                  </a:lnTo>
                  <a:lnTo>
                    <a:pt x="1295400" y="428625"/>
                  </a:lnTo>
                  <a:lnTo>
                    <a:pt x="1181100" y="438150"/>
                  </a:lnTo>
                  <a:lnTo>
                    <a:pt x="1114425" y="466725"/>
                  </a:lnTo>
                  <a:lnTo>
                    <a:pt x="1000125" y="523875"/>
                  </a:lnTo>
                  <a:lnTo>
                    <a:pt x="828675" y="619125"/>
                  </a:lnTo>
                  <a:lnTo>
                    <a:pt x="762000" y="657225"/>
                  </a:lnTo>
                  <a:lnTo>
                    <a:pt x="647700" y="723900"/>
                  </a:lnTo>
                  <a:lnTo>
                    <a:pt x="561975" y="742950"/>
                  </a:lnTo>
                  <a:lnTo>
                    <a:pt x="409575" y="828675"/>
                  </a:lnTo>
                  <a:lnTo>
                    <a:pt x="342900" y="885825"/>
                  </a:lnTo>
                  <a:lnTo>
                    <a:pt x="295275" y="914400"/>
                  </a:lnTo>
                  <a:lnTo>
                    <a:pt x="266700" y="981075"/>
                  </a:lnTo>
                  <a:lnTo>
                    <a:pt x="161925" y="1047750"/>
                  </a:lnTo>
                  <a:lnTo>
                    <a:pt x="47625" y="990600"/>
                  </a:lnTo>
                  <a:lnTo>
                    <a:pt x="47625" y="933450"/>
                  </a:lnTo>
                  <a:lnTo>
                    <a:pt x="76200" y="828675"/>
                  </a:lnTo>
                  <a:lnTo>
                    <a:pt x="152400" y="762000"/>
                  </a:lnTo>
                  <a:lnTo>
                    <a:pt x="133350" y="628650"/>
                  </a:lnTo>
                  <a:lnTo>
                    <a:pt x="85725" y="571500"/>
                  </a:lnTo>
                  <a:lnTo>
                    <a:pt x="9525" y="485775"/>
                  </a:lnTo>
                  <a:lnTo>
                    <a:pt x="0" y="371475"/>
                  </a:lnTo>
                  <a:lnTo>
                    <a:pt x="57150" y="304800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362575" y="4924425"/>
              <a:ext cx="638175" cy="800101"/>
            </a:xfrm>
            <a:custGeom>
              <a:avLst/>
              <a:gdLst>
                <a:gd name="connsiteX0" fmla="*/ 95250 w 638175"/>
                <a:gd name="connsiteY0" fmla="*/ 238125 h 800101"/>
                <a:gd name="connsiteX1" fmla="*/ 171450 w 638175"/>
                <a:gd name="connsiteY1" fmla="*/ 76200 h 800101"/>
                <a:gd name="connsiteX2" fmla="*/ 285750 w 638175"/>
                <a:gd name="connsiteY2" fmla="*/ 9525 h 800101"/>
                <a:gd name="connsiteX3" fmla="*/ 514350 w 638175"/>
                <a:gd name="connsiteY3" fmla="*/ 0 h 800101"/>
                <a:gd name="connsiteX4" fmla="*/ 590550 w 638175"/>
                <a:gd name="connsiteY4" fmla="*/ 0 h 800101"/>
                <a:gd name="connsiteX5" fmla="*/ 600075 w 638175"/>
                <a:gd name="connsiteY5" fmla="*/ 0 h 800101"/>
                <a:gd name="connsiteX6" fmla="*/ 638175 w 638175"/>
                <a:gd name="connsiteY6" fmla="*/ 180975 h 800101"/>
                <a:gd name="connsiteX7" fmla="*/ 619125 w 638175"/>
                <a:gd name="connsiteY7" fmla="*/ 323850 h 800101"/>
                <a:gd name="connsiteX8" fmla="*/ 552450 w 638175"/>
                <a:gd name="connsiteY8" fmla="*/ 581025 h 800101"/>
                <a:gd name="connsiteX9" fmla="*/ 523875 w 638175"/>
                <a:gd name="connsiteY9" fmla="*/ 657225 h 800101"/>
                <a:gd name="connsiteX10" fmla="*/ 428625 w 638175"/>
                <a:gd name="connsiteY10" fmla="*/ 790575 h 800101"/>
                <a:gd name="connsiteX11" fmla="*/ 323850 w 638175"/>
                <a:gd name="connsiteY11" fmla="*/ 800100 h 800101"/>
                <a:gd name="connsiteX12" fmla="*/ 38100 w 638175"/>
                <a:gd name="connsiteY12" fmla="*/ 742950 h 800101"/>
                <a:gd name="connsiteX13" fmla="*/ 0 w 638175"/>
                <a:gd name="connsiteY13" fmla="*/ 609600 h 800101"/>
                <a:gd name="connsiteX14" fmla="*/ 0 w 638175"/>
                <a:gd name="connsiteY14" fmla="*/ 514350 h 800101"/>
                <a:gd name="connsiteX15" fmla="*/ 0 w 638175"/>
                <a:gd name="connsiteY15" fmla="*/ 390525 h 800101"/>
                <a:gd name="connsiteX16" fmla="*/ 66675 w 638175"/>
                <a:gd name="connsiteY16" fmla="*/ 285750 h 800101"/>
                <a:gd name="connsiteX17" fmla="*/ 95250 w 638175"/>
                <a:gd name="connsiteY17" fmla="*/ 238125 h 80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8175" h="800101">
                  <a:moveTo>
                    <a:pt x="95250" y="238125"/>
                  </a:moveTo>
                  <a:lnTo>
                    <a:pt x="171450" y="76200"/>
                  </a:lnTo>
                  <a:lnTo>
                    <a:pt x="285750" y="9525"/>
                  </a:lnTo>
                  <a:lnTo>
                    <a:pt x="514350" y="0"/>
                  </a:lnTo>
                  <a:lnTo>
                    <a:pt x="590550" y="0"/>
                  </a:lnTo>
                  <a:lnTo>
                    <a:pt x="600075" y="0"/>
                  </a:lnTo>
                  <a:lnTo>
                    <a:pt x="638175" y="180975"/>
                  </a:lnTo>
                  <a:lnTo>
                    <a:pt x="619125" y="323850"/>
                  </a:lnTo>
                  <a:lnTo>
                    <a:pt x="552450" y="581025"/>
                  </a:lnTo>
                  <a:lnTo>
                    <a:pt x="523875" y="657225"/>
                  </a:lnTo>
                  <a:lnTo>
                    <a:pt x="428625" y="790575"/>
                  </a:lnTo>
                  <a:cubicBezTo>
                    <a:pt x="330216" y="800416"/>
                    <a:pt x="365283" y="800100"/>
                    <a:pt x="323850" y="800100"/>
                  </a:cubicBezTo>
                  <a:lnTo>
                    <a:pt x="38100" y="742950"/>
                  </a:lnTo>
                  <a:lnTo>
                    <a:pt x="0" y="609600"/>
                  </a:lnTo>
                  <a:lnTo>
                    <a:pt x="0" y="514350"/>
                  </a:lnTo>
                  <a:lnTo>
                    <a:pt x="0" y="390525"/>
                  </a:lnTo>
                  <a:lnTo>
                    <a:pt x="66675" y="285750"/>
                  </a:lnTo>
                  <a:lnTo>
                    <a:pt x="95250" y="238125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62138" y="2830795"/>
              <a:ext cx="13773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00"/>
                  </a:solidFill>
                </a:rPr>
                <a:t>сентябрь-</a:t>
              </a:r>
            </a:p>
            <a:p>
              <a:pPr algn="ctr"/>
              <a:r>
                <a:rPr lang="ru-RU" b="1" dirty="0" smtClean="0">
                  <a:solidFill>
                    <a:srgbClr val="FFFF00"/>
                  </a:solidFill>
                </a:rPr>
                <a:t>ноябрь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0161" y="3692045"/>
              <a:ext cx="142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>
                      <a:lumMod val="95000"/>
                    </a:schemeClr>
                  </a:solidFill>
                </a:rPr>
                <a:t>декабрь-</a:t>
              </a:r>
            </a:p>
            <a:p>
              <a:pPr algn="ctr"/>
              <a:r>
                <a:rPr lang="ru-RU" b="1" dirty="0" smtClean="0">
                  <a:solidFill>
                    <a:schemeClr val="bg1">
                      <a:lumMod val="95000"/>
                    </a:schemeClr>
                  </a:solidFill>
                </a:rPr>
                <a:t>январь</a:t>
              </a:r>
              <a:endParaRPr lang="ru-RU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128264" y="5688334"/>
            <a:ext cx="2566738" cy="523220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3-я  зимовка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352827"/>
            <a:ext cx="12192000" cy="1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883019" y="403067"/>
            <a:ext cx="9621593" cy="6173061"/>
            <a:chOff x="1894803" y="342469"/>
            <a:chExt cx="9621593" cy="61730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803" y="342469"/>
              <a:ext cx="9621593" cy="6173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25595" y="638259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ФИНЛЯНДИЯ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46368" y="4194695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РОССИЯ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216189" y="2045368"/>
              <a:ext cx="168443" cy="1707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4298950" y="1898650"/>
            <a:ext cx="1504950" cy="635000"/>
          </a:xfrm>
          <a:custGeom>
            <a:avLst/>
            <a:gdLst>
              <a:gd name="connsiteX0" fmla="*/ 44450 w 1504950"/>
              <a:gd name="connsiteY0" fmla="*/ 635000 h 635000"/>
              <a:gd name="connsiteX1" fmla="*/ 0 w 1504950"/>
              <a:gd name="connsiteY1" fmla="*/ 546100 h 635000"/>
              <a:gd name="connsiteX2" fmla="*/ 57150 w 1504950"/>
              <a:gd name="connsiteY2" fmla="*/ 431800 h 635000"/>
              <a:gd name="connsiteX3" fmla="*/ 133350 w 1504950"/>
              <a:gd name="connsiteY3" fmla="*/ 342900 h 635000"/>
              <a:gd name="connsiteX4" fmla="*/ 146050 w 1504950"/>
              <a:gd name="connsiteY4" fmla="*/ 177800 h 635000"/>
              <a:gd name="connsiteX5" fmla="*/ 342900 w 1504950"/>
              <a:gd name="connsiteY5" fmla="*/ 38100 h 635000"/>
              <a:gd name="connsiteX6" fmla="*/ 514350 w 1504950"/>
              <a:gd name="connsiteY6" fmla="*/ 12700 h 635000"/>
              <a:gd name="connsiteX7" fmla="*/ 552450 w 1504950"/>
              <a:gd name="connsiteY7" fmla="*/ 139700 h 635000"/>
              <a:gd name="connsiteX8" fmla="*/ 622300 w 1504950"/>
              <a:gd name="connsiteY8" fmla="*/ 190500 h 635000"/>
              <a:gd name="connsiteX9" fmla="*/ 800100 w 1504950"/>
              <a:gd name="connsiteY9" fmla="*/ 12700 h 635000"/>
              <a:gd name="connsiteX10" fmla="*/ 850900 w 1504950"/>
              <a:gd name="connsiteY10" fmla="*/ 0 h 635000"/>
              <a:gd name="connsiteX11" fmla="*/ 952500 w 1504950"/>
              <a:gd name="connsiteY11" fmla="*/ 31750 h 635000"/>
              <a:gd name="connsiteX12" fmla="*/ 1041400 w 1504950"/>
              <a:gd name="connsiteY12" fmla="*/ 82550 h 635000"/>
              <a:gd name="connsiteX13" fmla="*/ 1193800 w 1504950"/>
              <a:gd name="connsiteY13" fmla="*/ 146050 h 635000"/>
              <a:gd name="connsiteX14" fmla="*/ 1384300 w 1504950"/>
              <a:gd name="connsiteY14" fmla="*/ 209550 h 635000"/>
              <a:gd name="connsiteX15" fmla="*/ 1447800 w 1504950"/>
              <a:gd name="connsiteY15" fmla="*/ 260350 h 635000"/>
              <a:gd name="connsiteX16" fmla="*/ 1492250 w 1504950"/>
              <a:gd name="connsiteY16" fmla="*/ 304800 h 635000"/>
              <a:gd name="connsiteX17" fmla="*/ 1504950 w 1504950"/>
              <a:gd name="connsiteY17" fmla="*/ 342900 h 635000"/>
              <a:gd name="connsiteX18" fmla="*/ 1492250 w 1504950"/>
              <a:gd name="connsiteY18" fmla="*/ 476250 h 635000"/>
              <a:gd name="connsiteX19" fmla="*/ 1403350 w 1504950"/>
              <a:gd name="connsiteY19" fmla="*/ 514350 h 635000"/>
              <a:gd name="connsiteX20" fmla="*/ 1238250 w 1504950"/>
              <a:gd name="connsiteY20" fmla="*/ 533400 h 635000"/>
              <a:gd name="connsiteX21" fmla="*/ 939800 w 1504950"/>
              <a:gd name="connsiteY21" fmla="*/ 463550 h 635000"/>
              <a:gd name="connsiteX22" fmla="*/ 755650 w 1504950"/>
              <a:gd name="connsiteY22" fmla="*/ 508000 h 635000"/>
              <a:gd name="connsiteX23" fmla="*/ 577850 w 1504950"/>
              <a:gd name="connsiteY23" fmla="*/ 533400 h 635000"/>
              <a:gd name="connsiteX24" fmla="*/ 349250 w 1504950"/>
              <a:gd name="connsiteY24" fmla="*/ 558800 h 635000"/>
              <a:gd name="connsiteX25" fmla="*/ 196850 w 1504950"/>
              <a:gd name="connsiteY25" fmla="*/ 571500 h 635000"/>
              <a:gd name="connsiteX26" fmla="*/ 44450 w 1504950"/>
              <a:gd name="connsiteY26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04950" h="635000">
                <a:moveTo>
                  <a:pt x="44450" y="635000"/>
                </a:moveTo>
                <a:lnTo>
                  <a:pt x="0" y="546100"/>
                </a:lnTo>
                <a:lnTo>
                  <a:pt x="57150" y="431800"/>
                </a:lnTo>
                <a:lnTo>
                  <a:pt x="133350" y="342900"/>
                </a:lnTo>
                <a:lnTo>
                  <a:pt x="146050" y="177800"/>
                </a:lnTo>
                <a:lnTo>
                  <a:pt x="342900" y="38100"/>
                </a:lnTo>
                <a:lnTo>
                  <a:pt x="514350" y="12700"/>
                </a:lnTo>
                <a:lnTo>
                  <a:pt x="552450" y="139700"/>
                </a:lnTo>
                <a:lnTo>
                  <a:pt x="622300" y="190500"/>
                </a:lnTo>
                <a:lnTo>
                  <a:pt x="800100" y="12700"/>
                </a:lnTo>
                <a:lnTo>
                  <a:pt x="850900" y="0"/>
                </a:lnTo>
                <a:lnTo>
                  <a:pt x="952500" y="31750"/>
                </a:lnTo>
                <a:lnTo>
                  <a:pt x="1041400" y="82550"/>
                </a:lnTo>
                <a:lnTo>
                  <a:pt x="1193800" y="146050"/>
                </a:lnTo>
                <a:lnTo>
                  <a:pt x="1384300" y="209550"/>
                </a:lnTo>
                <a:lnTo>
                  <a:pt x="1447800" y="260350"/>
                </a:lnTo>
                <a:lnTo>
                  <a:pt x="1492250" y="304800"/>
                </a:lnTo>
                <a:lnTo>
                  <a:pt x="1504950" y="342900"/>
                </a:lnTo>
                <a:lnTo>
                  <a:pt x="1492250" y="476250"/>
                </a:lnTo>
                <a:lnTo>
                  <a:pt x="1403350" y="514350"/>
                </a:lnTo>
                <a:lnTo>
                  <a:pt x="1238250" y="533400"/>
                </a:lnTo>
                <a:lnTo>
                  <a:pt x="939800" y="463550"/>
                </a:lnTo>
                <a:lnTo>
                  <a:pt x="755650" y="508000"/>
                </a:lnTo>
                <a:lnTo>
                  <a:pt x="577850" y="533400"/>
                </a:lnTo>
                <a:lnTo>
                  <a:pt x="349250" y="558800"/>
                </a:lnTo>
                <a:lnTo>
                  <a:pt x="196850" y="571500"/>
                </a:lnTo>
                <a:lnTo>
                  <a:pt x="44450" y="635000"/>
                </a:lnTo>
                <a:close/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267835" y="4524891"/>
            <a:ext cx="1466850" cy="1314450"/>
          </a:xfrm>
          <a:custGeom>
            <a:avLst/>
            <a:gdLst>
              <a:gd name="connsiteX0" fmla="*/ 1073150 w 1466850"/>
              <a:gd name="connsiteY0" fmla="*/ 0 h 1314450"/>
              <a:gd name="connsiteX1" fmla="*/ 1155700 w 1466850"/>
              <a:gd name="connsiteY1" fmla="*/ 31750 h 1314450"/>
              <a:gd name="connsiteX2" fmla="*/ 1155700 w 1466850"/>
              <a:gd name="connsiteY2" fmla="*/ 101600 h 1314450"/>
              <a:gd name="connsiteX3" fmla="*/ 1111250 w 1466850"/>
              <a:gd name="connsiteY3" fmla="*/ 330200 h 1314450"/>
              <a:gd name="connsiteX4" fmla="*/ 1117600 w 1466850"/>
              <a:gd name="connsiteY4" fmla="*/ 374650 h 1314450"/>
              <a:gd name="connsiteX5" fmla="*/ 1193800 w 1466850"/>
              <a:gd name="connsiteY5" fmla="*/ 520700 h 1314450"/>
              <a:gd name="connsiteX6" fmla="*/ 1181100 w 1466850"/>
              <a:gd name="connsiteY6" fmla="*/ 660400 h 1314450"/>
              <a:gd name="connsiteX7" fmla="*/ 1212850 w 1466850"/>
              <a:gd name="connsiteY7" fmla="*/ 704850 h 1314450"/>
              <a:gd name="connsiteX8" fmla="*/ 1358900 w 1466850"/>
              <a:gd name="connsiteY8" fmla="*/ 781050 h 1314450"/>
              <a:gd name="connsiteX9" fmla="*/ 1466850 w 1466850"/>
              <a:gd name="connsiteY9" fmla="*/ 844550 h 1314450"/>
              <a:gd name="connsiteX10" fmla="*/ 1466850 w 1466850"/>
              <a:gd name="connsiteY10" fmla="*/ 895350 h 1314450"/>
              <a:gd name="connsiteX11" fmla="*/ 1435100 w 1466850"/>
              <a:gd name="connsiteY11" fmla="*/ 933450 h 1314450"/>
              <a:gd name="connsiteX12" fmla="*/ 1384300 w 1466850"/>
              <a:gd name="connsiteY12" fmla="*/ 990600 h 1314450"/>
              <a:gd name="connsiteX13" fmla="*/ 1225550 w 1466850"/>
              <a:gd name="connsiteY13" fmla="*/ 1092200 h 1314450"/>
              <a:gd name="connsiteX14" fmla="*/ 1003300 w 1466850"/>
              <a:gd name="connsiteY14" fmla="*/ 1206500 h 1314450"/>
              <a:gd name="connsiteX15" fmla="*/ 774700 w 1466850"/>
              <a:gd name="connsiteY15" fmla="*/ 1314450 h 1314450"/>
              <a:gd name="connsiteX16" fmla="*/ 755650 w 1466850"/>
              <a:gd name="connsiteY16" fmla="*/ 1301750 h 1314450"/>
              <a:gd name="connsiteX17" fmla="*/ 730250 w 1466850"/>
              <a:gd name="connsiteY17" fmla="*/ 1181100 h 1314450"/>
              <a:gd name="connsiteX18" fmla="*/ 685800 w 1466850"/>
              <a:gd name="connsiteY18" fmla="*/ 1136650 h 1314450"/>
              <a:gd name="connsiteX19" fmla="*/ 571500 w 1466850"/>
              <a:gd name="connsiteY19" fmla="*/ 1212850 h 1314450"/>
              <a:gd name="connsiteX20" fmla="*/ 457200 w 1466850"/>
              <a:gd name="connsiteY20" fmla="*/ 1250950 h 1314450"/>
              <a:gd name="connsiteX21" fmla="*/ 342900 w 1466850"/>
              <a:gd name="connsiteY21" fmla="*/ 1193800 h 1314450"/>
              <a:gd name="connsiteX22" fmla="*/ 203200 w 1466850"/>
              <a:gd name="connsiteY22" fmla="*/ 1111250 h 1314450"/>
              <a:gd name="connsiteX23" fmla="*/ 82550 w 1466850"/>
              <a:gd name="connsiteY23" fmla="*/ 1111250 h 1314450"/>
              <a:gd name="connsiteX24" fmla="*/ 19050 w 1466850"/>
              <a:gd name="connsiteY24" fmla="*/ 1041400 h 1314450"/>
              <a:gd name="connsiteX25" fmla="*/ 0 w 1466850"/>
              <a:gd name="connsiteY25" fmla="*/ 984250 h 1314450"/>
              <a:gd name="connsiteX26" fmla="*/ 12700 w 1466850"/>
              <a:gd name="connsiteY26" fmla="*/ 863600 h 1314450"/>
              <a:gd name="connsiteX27" fmla="*/ 31750 w 1466850"/>
              <a:gd name="connsiteY27" fmla="*/ 793750 h 1314450"/>
              <a:gd name="connsiteX28" fmla="*/ 57150 w 1466850"/>
              <a:gd name="connsiteY28" fmla="*/ 749300 h 1314450"/>
              <a:gd name="connsiteX29" fmla="*/ 88900 w 1466850"/>
              <a:gd name="connsiteY29" fmla="*/ 666750 h 1314450"/>
              <a:gd name="connsiteX30" fmla="*/ 222250 w 1466850"/>
              <a:gd name="connsiteY30" fmla="*/ 527050 h 1314450"/>
              <a:gd name="connsiteX31" fmla="*/ 228600 w 1466850"/>
              <a:gd name="connsiteY31" fmla="*/ 488950 h 1314450"/>
              <a:gd name="connsiteX32" fmla="*/ 209550 w 1466850"/>
              <a:gd name="connsiteY32" fmla="*/ 457200 h 1314450"/>
              <a:gd name="connsiteX33" fmla="*/ 279400 w 1466850"/>
              <a:gd name="connsiteY33" fmla="*/ 393700 h 1314450"/>
              <a:gd name="connsiteX34" fmla="*/ 412750 w 1466850"/>
              <a:gd name="connsiteY34" fmla="*/ 419100 h 1314450"/>
              <a:gd name="connsiteX35" fmla="*/ 501650 w 1466850"/>
              <a:gd name="connsiteY35" fmla="*/ 393700 h 1314450"/>
              <a:gd name="connsiteX36" fmla="*/ 622300 w 1466850"/>
              <a:gd name="connsiteY36" fmla="*/ 336550 h 1314450"/>
              <a:gd name="connsiteX37" fmla="*/ 673100 w 1466850"/>
              <a:gd name="connsiteY37" fmla="*/ 285750 h 1314450"/>
              <a:gd name="connsiteX38" fmla="*/ 800100 w 1466850"/>
              <a:gd name="connsiteY38" fmla="*/ 222250 h 1314450"/>
              <a:gd name="connsiteX39" fmla="*/ 895350 w 1466850"/>
              <a:gd name="connsiteY39" fmla="*/ 139700 h 1314450"/>
              <a:gd name="connsiteX40" fmla="*/ 984250 w 1466850"/>
              <a:gd name="connsiteY40" fmla="*/ 44450 h 1314450"/>
              <a:gd name="connsiteX41" fmla="*/ 1073150 w 1466850"/>
              <a:gd name="connsiteY41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66850" h="1314450">
                <a:moveTo>
                  <a:pt x="1073150" y="0"/>
                </a:moveTo>
                <a:lnTo>
                  <a:pt x="1155700" y="31750"/>
                </a:lnTo>
                <a:lnTo>
                  <a:pt x="1155700" y="101600"/>
                </a:lnTo>
                <a:lnTo>
                  <a:pt x="1111250" y="330200"/>
                </a:lnTo>
                <a:lnTo>
                  <a:pt x="1117600" y="374650"/>
                </a:lnTo>
                <a:lnTo>
                  <a:pt x="1193800" y="520700"/>
                </a:lnTo>
                <a:lnTo>
                  <a:pt x="1181100" y="660400"/>
                </a:lnTo>
                <a:lnTo>
                  <a:pt x="1212850" y="704850"/>
                </a:lnTo>
                <a:lnTo>
                  <a:pt x="1358900" y="781050"/>
                </a:lnTo>
                <a:lnTo>
                  <a:pt x="1466850" y="844550"/>
                </a:lnTo>
                <a:lnTo>
                  <a:pt x="1466850" y="895350"/>
                </a:lnTo>
                <a:lnTo>
                  <a:pt x="1435100" y="933450"/>
                </a:lnTo>
                <a:lnTo>
                  <a:pt x="1384300" y="990600"/>
                </a:lnTo>
                <a:lnTo>
                  <a:pt x="1225550" y="1092200"/>
                </a:lnTo>
                <a:lnTo>
                  <a:pt x="1003300" y="1206500"/>
                </a:lnTo>
                <a:lnTo>
                  <a:pt x="774700" y="1314450"/>
                </a:lnTo>
                <a:lnTo>
                  <a:pt x="755650" y="1301750"/>
                </a:lnTo>
                <a:lnTo>
                  <a:pt x="730250" y="1181100"/>
                </a:lnTo>
                <a:lnTo>
                  <a:pt x="685800" y="1136650"/>
                </a:lnTo>
                <a:lnTo>
                  <a:pt x="571500" y="1212850"/>
                </a:lnTo>
                <a:lnTo>
                  <a:pt x="457200" y="1250950"/>
                </a:lnTo>
                <a:lnTo>
                  <a:pt x="342900" y="1193800"/>
                </a:lnTo>
                <a:lnTo>
                  <a:pt x="203200" y="1111250"/>
                </a:lnTo>
                <a:lnTo>
                  <a:pt x="82550" y="1111250"/>
                </a:lnTo>
                <a:lnTo>
                  <a:pt x="19050" y="1041400"/>
                </a:lnTo>
                <a:lnTo>
                  <a:pt x="0" y="984250"/>
                </a:lnTo>
                <a:lnTo>
                  <a:pt x="12700" y="863600"/>
                </a:lnTo>
                <a:lnTo>
                  <a:pt x="31750" y="793750"/>
                </a:lnTo>
                <a:lnTo>
                  <a:pt x="57150" y="749300"/>
                </a:lnTo>
                <a:lnTo>
                  <a:pt x="88900" y="666750"/>
                </a:lnTo>
                <a:lnTo>
                  <a:pt x="222250" y="527050"/>
                </a:lnTo>
                <a:lnTo>
                  <a:pt x="228600" y="488950"/>
                </a:lnTo>
                <a:lnTo>
                  <a:pt x="209550" y="457200"/>
                </a:lnTo>
                <a:lnTo>
                  <a:pt x="279400" y="393700"/>
                </a:lnTo>
                <a:lnTo>
                  <a:pt x="412750" y="419100"/>
                </a:lnTo>
                <a:lnTo>
                  <a:pt x="501650" y="393700"/>
                </a:lnTo>
                <a:lnTo>
                  <a:pt x="622300" y="336550"/>
                </a:lnTo>
                <a:lnTo>
                  <a:pt x="673100" y="285750"/>
                </a:lnTo>
                <a:lnTo>
                  <a:pt x="800100" y="222250"/>
                </a:lnTo>
                <a:lnTo>
                  <a:pt x="895350" y="139700"/>
                </a:lnTo>
                <a:lnTo>
                  <a:pt x="984250" y="44450"/>
                </a:lnTo>
                <a:lnTo>
                  <a:pt x="1073150" y="0"/>
                </a:lnTo>
                <a:close/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312598" y="3299346"/>
            <a:ext cx="939800" cy="723900"/>
          </a:xfrm>
          <a:custGeom>
            <a:avLst/>
            <a:gdLst>
              <a:gd name="connsiteX0" fmla="*/ 266700 w 939800"/>
              <a:gd name="connsiteY0" fmla="*/ 25400 h 723900"/>
              <a:gd name="connsiteX1" fmla="*/ 349250 w 939800"/>
              <a:gd name="connsiteY1" fmla="*/ 76200 h 723900"/>
              <a:gd name="connsiteX2" fmla="*/ 400050 w 939800"/>
              <a:gd name="connsiteY2" fmla="*/ 69850 h 723900"/>
              <a:gd name="connsiteX3" fmla="*/ 501650 w 939800"/>
              <a:gd name="connsiteY3" fmla="*/ 120650 h 723900"/>
              <a:gd name="connsiteX4" fmla="*/ 558800 w 939800"/>
              <a:gd name="connsiteY4" fmla="*/ 120650 h 723900"/>
              <a:gd name="connsiteX5" fmla="*/ 615950 w 939800"/>
              <a:gd name="connsiteY5" fmla="*/ 114300 h 723900"/>
              <a:gd name="connsiteX6" fmla="*/ 666750 w 939800"/>
              <a:gd name="connsiteY6" fmla="*/ 57150 h 723900"/>
              <a:gd name="connsiteX7" fmla="*/ 812800 w 939800"/>
              <a:gd name="connsiteY7" fmla="*/ 12700 h 723900"/>
              <a:gd name="connsiteX8" fmla="*/ 895350 w 939800"/>
              <a:gd name="connsiteY8" fmla="*/ 0 h 723900"/>
              <a:gd name="connsiteX9" fmla="*/ 920750 w 939800"/>
              <a:gd name="connsiteY9" fmla="*/ 63500 h 723900"/>
              <a:gd name="connsiteX10" fmla="*/ 939800 w 939800"/>
              <a:gd name="connsiteY10" fmla="*/ 133350 h 723900"/>
              <a:gd name="connsiteX11" fmla="*/ 889000 w 939800"/>
              <a:gd name="connsiteY11" fmla="*/ 190500 h 723900"/>
              <a:gd name="connsiteX12" fmla="*/ 850900 w 939800"/>
              <a:gd name="connsiteY12" fmla="*/ 254000 h 723900"/>
              <a:gd name="connsiteX13" fmla="*/ 819150 w 939800"/>
              <a:gd name="connsiteY13" fmla="*/ 355600 h 723900"/>
              <a:gd name="connsiteX14" fmla="*/ 787400 w 939800"/>
              <a:gd name="connsiteY14" fmla="*/ 419100 h 723900"/>
              <a:gd name="connsiteX15" fmla="*/ 749300 w 939800"/>
              <a:gd name="connsiteY15" fmla="*/ 482600 h 723900"/>
              <a:gd name="connsiteX16" fmla="*/ 692150 w 939800"/>
              <a:gd name="connsiteY16" fmla="*/ 539750 h 723900"/>
              <a:gd name="connsiteX17" fmla="*/ 660400 w 939800"/>
              <a:gd name="connsiteY17" fmla="*/ 565150 h 723900"/>
              <a:gd name="connsiteX18" fmla="*/ 508000 w 939800"/>
              <a:gd name="connsiteY18" fmla="*/ 615950 h 723900"/>
              <a:gd name="connsiteX19" fmla="*/ 342900 w 939800"/>
              <a:gd name="connsiteY19" fmla="*/ 660400 h 723900"/>
              <a:gd name="connsiteX20" fmla="*/ 177800 w 939800"/>
              <a:gd name="connsiteY20" fmla="*/ 704850 h 723900"/>
              <a:gd name="connsiteX21" fmla="*/ 114300 w 939800"/>
              <a:gd name="connsiteY21" fmla="*/ 723900 h 723900"/>
              <a:gd name="connsiteX22" fmla="*/ 31750 w 939800"/>
              <a:gd name="connsiteY22" fmla="*/ 692150 h 723900"/>
              <a:gd name="connsiteX23" fmla="*/ 0 w 939800"/>
              <a:gd name="connsiteY23" fmla="*/ 641350 h 723900"/>
              <a:gd name="connsiteX24" fmla="*/ 12700 w 939800"/>
              <a:gd name="connsiteY24" fmla="*/ 596900 h 723900"/>
              <a:gd name="connsiteX25" fmla="*/ 133350 w 939800"/>
              <a:gd name="connsiteY25" fmla="*/ 495300 h 723900"/>
              <a:gd name="connsiteX26" fmla="*/ 241300 w 939800"/>
              <a:gd name="connsiteY26" fmla="*/ 393700 h 723900"/>
              <a:gd name="connsiteX27" fmla="*/ 317500 w 939800"/>
              <a:gd name="connsiteY27" fmla="*/ 323850 h 723900"/>
              <a:gd name="connsiteX28" fmla="*/ 330200 w 939800"/>
              <a:gd name="connsiteY28" fmla="*/ 247650 h 723900"/>
              <a:gd name="connsiteX29" fmla="*/ 292100 w 939800"/>
              <a:gd name="connsiteY29" fmla="*/ 184150 h 723900"/>
              <a:gd name="connsiteX30" fmla="*/ 222250 w 939800"/>
              <a:gd name="connsiteY30" fmla="*/ 158750 h 723900"/>
              <a:gd name="connsiteX31" fmla="*/ 209550 w 939800"/>
              <a:gd name="connsiteY31" fmla="*/ 95250 h 723900"/>
              <a:gd name="connsiteX32" fmla="*/ 266700 w 939800"/>
              <a:gd name="connsiteY32" fmla="*/ 254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39800" h="723900">
                <a:moveTo>
                  <a:pt x="266700" y="25400"/>
                </a:moveTo>
                <a:lnTo>
                  <a:pt x="349250" y="76200"/>
                </a:lnTo>
                <a:lnTo>
                  <a:pt x="400050" y="69850"/>
                </a:lnTo>
                <a:lnTo>
                  <a:pt x="501650" y="120650"/>
                </a:lnTo>
                <a:lnTo>
                  <a:pt x="558800" y="120650"/>
                </a:lnTo>
                <a:lnTo>
                  <a:pt x="615950" y="114300"/>
                </a:lnTo>
                <a:lnTo>
                  <a:pt x="666750" y="57150"/>
                </a:lnTo>
                <a:lnTo>
                  <a:pt x="812800" y="12700"/>
                </a:lnTo>
                <a:lnTo>
                  <a:pt x="895350" y="0"/>
                </a:lnTo>
                <a:lnTo>
                  <a:pt x="920750" y="63500"/>
                </a:lnTo>
                <a:lnTo>
                  <a:pt x="939800" y="133350"/>
                </a:lnTo>
                <a:lnTo>
                  <a:pt x="889000" y="190500"/>
                </a:lnTo>
                <a:lnTo>
                  <a:pt x="850900" y="254000"/>
                </a:lnTo>
                <a:lnTo>
                  <a:pt x="819150" y="355600"/>
                </a:lnTo>
                <a:lnTo>
                  <a:pt x="787400" y="419100"/>
                </a:lnTo>
                <a:lnTo>
                  <a:pt x="749300" y="482600"/>
                </a:lnTo>
                <a:lnTo>
                  <a:pt x="692150" y="539750"/>
                </a:lnTo>
                <a:lnTo>
                  <a:pt x="660400" y="565150"/>
                </a:lnTo>
                <a:lnTo>
                  <a:pt x="508000" y="615950"/>
                </a:lnTo>
                <a:lnTo>
                  <a:pt x="342900" y="660400"/>
                </a:lnTo>
                <a:lnTo>
                  <a:pt x="177800" y="704850"/>
                </a:lnTo>
                <a:lnTo>
                  <a:pt x="114300" y="723900"/>
                </a:lnTo>
                <a:lnTo>
                  <a:pt x="31750" y="692150"/>
                </a:lnTo>
                <a:lnTo>
                  <a:pt x="0" y="641350"/>
                </a:lnTo>
                <a:lnTo>
                  <a:pt x="12700" y="596900"/>
                </a:lnTo>
                <a:lnTo>
                  <a:pt x="133350" y="495300"/>
                </a:lnTo>
                <a:lnTo>
                  <a:pt x="241300" y="393700"/>
                </a:lnTo>
                <a:lnTo>
                  <a:pt x="317500" y="323850"/>
                </a:lnTo>
                <a:lnTo>
                  <a:pt x="330200" y="247650"/>
                </a:lnTo>
                <a:lnTo>
                  <a:pt x="292100" y="184150"/>
                </a:lnTo>
                <a:lnTo>
                  <a:pt x="222250" y="158750"/>
                </a:lnTo>
                <a:lnTo>
                  <a:pt x="209550" y="95250"/>
                </a:lnTo>
                <a:lnTo>
                  <a:pt x="266700" y="25400"/>
                </a:lnTo>
                <a:close/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flipH="1">
            <a:off x="125231" y="4961369"/>
            <a:ext cx="128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ПИЕНИ</a:t>
            </a:r>
            <a:endParaRPr lang="ru-RU" sz="2400" b="1" dirty="0"/>
          </a:p>
        </p:txBody>
      </p:sp>
      <p:sp>
        <p:nvSpPr>
          <p:cNvPr id="19" name="Полилиния 18"/>
          <p:cNvSpPr/>
          <p:nvPr/>
        </p:nvSpPr>
        <p:spPr>
          <a:xfrm>
            <a:off x="2385984" y="4675157"/>
            <a:ext cx="1298248" cy="1167713"/>
          </a:xfrm>
          <a:custGeom>
            <a:avLst/>
            <a:gdLst>
              <a:gd name="connsiteX0" fmla="*/ 1275906 w 1275906"/>
              <a:gd name="connsiteY0" fmla="*/ 893135 h 1244009"/>
              <a:gd name="connsiteX1" fmla="*/ 776176 w 1275906"/>
              <a:gd name="connsiteY1" fmla="*/ 1244009 h 1244009"/>
              <a:gd name="connsiteX2" fmla="*/ 180753 w 1275906"/>
              <a:gd name="connsiteY2" fmla="*/ 967563 h 1244009"/>
              <a:gd name="connsiteX3" fmla="*/ 0 w 1275906"/>
              <a:gd name="connsiteY3" fmla="*/ 861237 h 1244009"/>
              <a:gd name="connsiteX4" fmla="*/ 191386 w 1275906"/>
              <a:gd name="connsiteY4" fmla="*/ 446567 h 1244009"/>
              <a:gd name="connsiteX5" fmla="*/ 850604 w 1275906"/>
              <a:gd name="connsiteY5" fmla="*/ 0 h 1244009"/>
              <a:gd name="connsiteX6" fmla="*/ 903767 w 1275906"/>
              <a:gd name="connsiteY6" fmla="*/ 595423 h 1244009"/>
              <a:gd name="connsiteX7" fmla="*/ 1275906 w 1275906"/>
              <a:gd name="connsiteY7" fmla="*/ 893135 h 124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5906" h="1244009">
                <a:moveTo>
                  <a:pt x="1275906" y="893135"/>
                </a:moveTo>
                <a:lnTo>
                  <a:pt x="776176" y="1244009"/>
                </a:lnTo>
                <a:lnTo>
                  <a:pt x="180753" y="967563"/>
                </a:lnTo>
                <a:lnTo>
                  <a:pt x="0" y="861237"/>
                </a:lnTo>
                <a:lnTo>
                  <a:pt x="191386" y="446567"/>
                </a:lnTo>
                <a:lnTo>
                  <a:pt x="850604" y="0"/>
                </a:lnTo>
                <a:lnTo>
                  <a:pt x="903767" y="595423"/>
                </a:lnTo>
                <a:lnTo>
                  <a:pt x="1275906" y="893135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397072" y="3377303"/>
            <a:ext cx="909628" cy="645944"/>
          </a:xfrm>
          <a:custGeom>
            <a:avLst/>
            <a:gdLst>
              <a:gd name="connsiteX0" fmla="*/ 0 w 818707"/>
              <a:gd name="connsiteY0" fmla="*/ 669851 h 669851"/>
              <a:gd name="connsiteX1" fmla="*/ 138223 w 818707"/>
              <a:gd name="connsiteY1" fmla="*/ 0 h 669851"/>
              <a:gd name="connsiteX2" fmla="*/ 818707 w 818707"/>
              <a:gd name="connsiteY2" fmla="*/ 74428 h 669851"/>
              <a:gd name="connsiteX3" fmla="*/ 425302 w 818707"/>
              <a:gd name="connsiteY3" fmla="*/ 393404 h 669851"/>
              <a:gd name="connsiteX4" fmla="*/ 127591 w 818707"/>
              <a:gd name="connsiteY4" fmla="*/ 669851 h 669851"/>
              <a:gd name="connsiteX5" fmla="*/ 0 w 818707"/>
              <a:gd name="connsiteY5" fmla="*/ 669851 h 66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707" h="669851">
                <a:moveTo>
                  <a:pt x="0" y="669851"/>
                </a:moveTo>
                <a:lnTo>
                  <a:pt x="138223" y="0"/>
                </a:lnTo>
                <a:lnTo>
                  <a:pt x="818707" y="74428"/>
                </a:lnTo>
                <a:lnTo>
                  <a:pt x="425302" y="393404"/>
                </a:lnTo>
                <a:lnTo>
                  <a:pt x="127591" y="669851"/>
                </a:lnTo>
                <a:lnTo>
                  <a:pt x="0" y="669851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21399061">
            <a:off x="4323142" y="1941473"/>
            <a:ext cx="1424762" cy="584791"/>
          </a:xfrm>
          <a:custGeom>
            <a:avLst/>
            <a:gdLst>
              <a:gd name="connsiteX0" fmla="*/ 1339702 w 1424762"/>
              <a:gd name="connsiteY0" fmla="*/ 584791 h 584791"/>
              <a:gd name="connsiteX1" fmla="*/ 988828 w 1424762"/>
              <a:gd name="connsiteY1" fmla="*/ 435935 h 584791"/>
              <a:gd name="connsiteX2" fmla="*/ 893135 w 1424762"/>
              <a:gd name="connsiteY2" fmla="*/ 467833 h 584791"/>
              <a:gd name="connsiteX3" fmla="*/ 414669 w 1424762"/>
              <a:gd name="connsiteY3" fmla="*/ 584791 h 584791"/>
              <a:gd name="connsiteX4" fmla="*/ 223283 w 1424762"/>
              <a:gd name="connsiteY4" fmla="*/ 340242 h 584791"/>
              <a:gd name="connsiteX5" fmla="*/ 116958 w 1424762"/>
              <a:gd name="connsiteY5" fmla="*/ 350875 h 584791"/>
              <a:gd name="connsiteX6" fmla="*/ 0 w 1424762"/>
              <a:gd name="connsiteY6" fmla="*/ 212651 h 584791"/>
              <a:gd name="connsiteX7" fmla="*/ 233916 w 1424762"/>
              <a:gd name="connsiteY7" fmla="*/ 0 h 584791"/>
              <a:gd name="connsiteX8" fmla="*/ 712381 w 1424762"/>
              <a:gd name="connsiteY8" fmla="*/ 0 h 584791"/>
              <a:gd name="connsiteX9" fmla="*/ 1073888 w 1424762"/>
              <a:gd name="connsiteY9" fmla="*/ 223284 h 584791"/>
              <a:gd name="connsiteX10" fmla="*/ 1169581 w 1424762"/>
              <a:gd name="connsiteY10" fmla="*/ 212651 h 584791"/>
              <a:gd name="connsiteX11" fmla="*/ 1414130 w 1424762"/>
              <a:gd name="connsiteY11" fmla="*/ 308344 h 584791"/>
              <a:gd name="connsiteX12" fmla="*/ 1424762 w 1424762"/>
              <a:gd name="connsiteY12" fmla="*/ 446568 h 584791"/>
              <a:gd name="connsiteX13" fmla="*/ 1339702 w 1424762"/>
              <a:gd name="connsiteY13" fmla="*/ 584791 h 58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4762" h="584791">
                <a:moveTo>
                  <a:pt x="1339702" y="584791"/>
                </a:moveTo>
                <a:lnTo>
                  <a:pt x="988828" y="435935"/>
                </a:lnTo>
                <a:lnTo>
                  <a:pt x="893135" y="467833"/>
                </a:lnTo>
                <a:lnTo>
                  <a:pt x="414669" y="584791"/>
                </a:lnTo>
                <a:lnTo>
                  <a:pt x="223283" y="340242"/>
                </a:lnTo>
                <a:lnTo>
                  <a:pt x="116958" y="350875"/>
                </a:lnTo>
                <a:lnTo>
                  <a:pt x="0" y="212651"/>
                </a:lnTo>
                <a:lnTo>
                  <a:pt x="233916" y="0"/>
                </a:lnTo>
                <a:lnTo>
                  <a:pt x="712381" y="0"/>
                </a:lnTo>
                <a:lnTo>
                  <a:pt x="1073888" y="223284"/>
                </a:lnTo>
                <a:lnTo>
                  <a:pt x="1169581" y="212651"/>
                </a:lnTo>
                <a:lnTo>
                  <a:pt x="1414130" y="308344"/>
                </a:lnTo>
                <a:lnTo>
                  <a:pt x="1424762" y="446568"/>
                </a:lnTo>
                <a:lnTo>
                  <a:pt x="1339702" y="584791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flipH="1">
            <a:off x="5745081" y="2210484"/>
            <a:ext cx="157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78712"/>
                </a:solidFill>
              </a:rPr>
              <a:t>октябрь – февраль</a:t>
            </a:r>
            <a:endParaRPr lang="ru-RU" b="1" dirty="0">
              <a:solidFill>
                <a:srgbClr val="E7871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552109" y="4921403"/>
            <a:ext cx="124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78712"/>
                </a:solidFill>
              </a:rPr>
              <a:t>март</a:t>
            </a:r>
            <a:endParaRPr lang="ru-RU" b="1" dirty="0">
              <a:solidFill>
                <a:srgbClr val="E7871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432758" y="5546612"/>
            <a:ext cx="136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декабрь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782498" y="3761198"/>
            <a:ext cx="136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январь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684231" y="2538474"/>
            <a:ext cx="116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март </a:t>
            </a:r>
            <a:endParaRPr lang="ru-RU" b="1" dirty="0">
              <a:solidFill>
                <a:srgbClr val="00B0F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971020" y="5403391"/>
            <a:ext cx="4114029" cy="830997"/>
            <a:chOff x="5890810" y="5259013"/>
            <a:chExt cx="4114029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5890810" y="5259013"/>
              <a:ext cx="4114029" cy="830997"/>
            </a:xfrm>
            <a:prstGeom prst="rect">
              <a:avLst/>
            </a:prstGeom>
            <a:solidFill>
              <a:srgbClr val="1C3C2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1-ая зимовка</a:t>
              </a:r>
            </a:p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2-ая зимовка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348454" y="5492781"/>
              <a:ext cx="83840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372518" y="5805601"/>
              <a:ext cx="83840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160416" y="418279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ЭСТОНИЯ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25230" y="4961369"/>
            <a:ext cx="133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АЛИСА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7" y="410143"/>
            <a:ext cx="4791744" cy="623021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076156" y="426185"/>
            <a:ext cx="4791744" cy="6192114"/>
            <a:chOff x="3700128" y="332943"/>
            <a:chExt cx="4791744" cy="619211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0128" y="332943"/>
              <a:ext cx="4791744" cy="619211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276" y="4271880"/>
              <a:ext cx="2225489" cy="147169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760273" y="3837711"/>
            <a:ext cx="137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декабрь – январь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3936" y="5314769"/>
            <a:ext cx="13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февраль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1324" y="5386761"/>
            <a:ext cx="97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6161" y="4696493"/>
            <a:ext cx="150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декабрь – февраль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1800" y="4822961"/>
            <a:ext cx="11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март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925763" y="5103207"/>
            <a:ext cx="422839" cy="2396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367470" y="5330212"/>
            <a:ext cx="197478" cy="209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407639" y="4500084"/>
            <a:ext cx="64389" cy="1964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0515184" y="5127687"/>
            <a:ext cx="373270" cy="215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751800" y="4694904"/>
            <a:ext cx="277520" cy="1870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9688" y="6252020"/>
            <a:ext cx="2566738" cy="523220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1-ая зимовка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439" y="6259913"/>
            <a:ext cx="2566738" cy="523220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</a:rPr>
              <a:t>-ая зимовка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9077" y="3269193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2360" y="4943021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БЕЛОРУСЬ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5991" y="6075247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ПОЛЬША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1926" y="268862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ЛАТВИЯ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8876" y="1352099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ЭСТОНИЯ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09850" y="1927199"/>
            <a:ext cx="437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РОССИЯ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748463" y="14536"/>
            <a:ext cx="5759116" cy="6843464"/>
            <a:chOff x="4684295" y="-786063"/>
            <a:chExt cx="5759116" cy="684346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66" r="4224"/>
            <a:stretch/>
          </p:blipFill>
          <p:spPr>
            <a:xfrm>
              <a:off x="4684295" y="-786063"/>
              <a:ext cx="5759116" cy="6843464"/>
            </a:xfrm>
            <a:prstGeom prst="rect">
              <a:avLst/>
            </a:prstGeom>
          </p:spPr>
        </p:pic>
        <p:sp>
          <p:nvSpPr>
            <p:cNvPr id="17" name="Полилиния 16"/>
            <p:cNvSpPr/>
            <p:nvPr/>
          </p:nvSpPr>
          <p:spPr>
            <a:xfrm>
              <a:off x="7171559" y="2459088"/>
              <a:ext cx="2600089" cy="1443357"/>
            </a:xfrm>
            <a:custGeom>
              <a:avLst/>
              <a:gdLst>
                <a:gd name="connsiteX0" fmla="*/ 2019631 w 2019631"/>
                <a:gd name="connsiteY0" fmla="*/ 166977 h 1121134"/>
                <a:gd name="connsiteX1" fmla="*/ 747422 w 2019631"/>
                <a:gd name="connsiteY1" fmla="*/ 0 h 1121134"/>
                <a:gd name="connsiteX2" fmla="*/ 834886 w 2019631"/>
                <a:gd name="connsiteY2" fmla="*/ 238539 h 1121134"/>
                <a:gd name="connsiteX3" fmla="*/ 548640 w 2019631"/>
                <a:gd name="connsiteY3" fmla="*/ 55659 h 1121134"/>
                <a:gd name="connsiteX4" fmla="*/ 492980 w 2019631"/>
                <a:gd name="connsiteY4" fmla="*/ 143123 h 1121134"/>
                <a:gd name="connsiteX5" fmla="*/ 198782 w 2019631"/>
                <a:gd name="connsiteY5" fmla="*/ 7951 h 1121134"/>
                <a:gd name="connsiteX6" fmla="*/ 333954 w 2019631"/>
                <a:gd name="connsiteY6" fmla="*/ 413468 h 1121134"/>
                <a:gd name="connsiteX7" fmla="*/ 0 w 2019631"/>
                <a:gd name="connsiteY7" fmla="*/ 453224 h 1121134"/>
                <a:gd name="connsiteX8" fmla="*/ 461175 w 2019631"/>
                <a:gd name="connsiteY8" fmla="*/ 588397 h 1121134"/>
                <a:gd name="connsiteX9" fmla="*/ 421419 w 2019631"/>
                <a:gd name="connsiteY9" fmla="*/ 739471 h 1121134"/>
                <a:gd name="connsiteX10" fmla="*/ 429370 w 2019631"/>
                <a:gd name="connsiteY10" fmla="*/ 962108 h 1121134"/>
                <a:gd name="connsiteX11" fmla="*/ 779227 w 2019631"/>
                <a:gd name="connsiteY11" fmla="*/ 803082 h 1121134"/>
                <a:gd name="connsiteX12" fmla="*/ 1017766 w 2019631"/>
                <a:gd name="connsiteY12" fmla="*/ 1121134 h 1121134"/>
                <a:gd name="connsiteX13" fmla="*/ 1049572 w 2019631"/>
                <a:gd name="connsiteY13" fmla="*/ 890546 h 1121134"/>
                <a:gd name="connsiteX14" fmla="*/ 1423283 w 2019631"/>
                <a:gd name="connsiteY14" fmla="*/ 1113183 h 1121134"/>
                <a:gd name="connsiteX15" fmla="*/ 2019631 w 2019631"/>
                <a:gd name="connsiteY15" fmla="*/ 166977 h 112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19631" h="1121134">
                  <a:moveTo>
                    <a:pt x="2019631" y="166977"/>
                  </a:moveTo>
                  <a:lnTo>
                    <a:pt x="747422" y="0"/>
                  </a:lnTo>
                  <a:lnTo>
                    <a:pt x="834886" y="238539"/>
                  </a:lnTo>
                  <a:lnTo>
                    <a:pt x="548640" y="55659"/>
                  </a:lnTo>
                  <a:lnTo>
                    <a:pt x="492980" y="143123"/>
                  </a:lnTo>
                  <a:lnTo>
                    <a:pt x="198782" y="7951"/>
                  </a:lnTo>
                  <a:lnTo>
                    <a:pt x="333954" y="413468"/>
                  </a:lnTo>
                  <a:lnTo>
                    <a:pt x="0" y="453224"/>
                  </a:lnTo>
                  <a:lnTo>
                    <a:pt x="461175" y="588397"/>
                  </a:lnTo>
                  <a:lnTo>
                    <a:pt x="421419" y="739471"/>
                  </a:lnTo>
                  <a:lnTo>
                    <a:pt x="429370" y="962108"/>
                  </a:lnTo>
                  <a:lnTo>
                    <a:pt x="779227" y="803082"/>
                  </a:lnTo>
                  <a:lnTo>
                    <a:pt x="1017766" y="1121134"/>
                  </a:lnTo>
                  <a:lnTo>
                    <a:pt x="1049572" y="890546"/>
                  </a:lnTo>
                  <a:lnTo>
                    <a:pt x="1423283" y="1113183"/>
                  </a:lnTo>
                  <a:lnTo>
                    <a:pt x="2019631" y="166977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106955" y="2571690"/>
              <a:ext cx="2896950" cy="1863057"/>
            </a:xfrm>
            <a:custGeom>
              <a:avLst/>
              <a:gdLst>
                <a:gd name="connsiteX0" fmla="*/ 1439186 w 2250219"/>
                <a:gd name="connsiteY0" fmla="*/ 270345 h 1447138"/>
                <a:gd name="connsiteX1" fmla="*/ 1447137 w 2250219"/>
                <a:gd name="connsiteY1" fmla="*/ 135173 h 1447138"/>
                <a:gd name="connsiteX2" fmla="*/ 1637969 w 2250219"/>
                <a:gd name="connsiteY2" fmla="*/ 0 h 1447138"/>
                <a:gd name="connsiteX3" fmla="*/ 1486894 w 2250219"/>
                <a:gd name="connsiteY3" fmla="*/ 333955 h 1447138"/>
                <a:gd name="connsiteX4" fmla="*/ 1725433 w 2250219"/>
                <a:gd name="connsiteY4" fmla="*/ 119270 h 1447138"/>
                <a:gd name="connsiteX5" fmla="*/ 1820849 w 2250219"/>
                <a:gd name="connsiteY5" fmla="*/ 262393 h 1447138"/>
                <a:gd name="connsiteX6" fmla="*/ 1804946 w 2250219"/>
                <a:gd name="connsiteY6" fmla="*/ 461176 h 1447138"/>
                <a:gd name="connsiteX7" fmla="*/ 1749287 w 2250219"/>
                <a:gd name="connsiteY7" fmla="*/ 715618 h 1447138"/>
                <a:gd name="connsiteX8" fmla="*/ 2250219 w 2250219"/>
                <a:gd name="connsiteY8" fmla="*/ 1049573 h 1447138"/>
                <a:gd name="connsiteX9" fmla="*/ 1661822 w 2250219"/>
                <a:gd name="connsiteY9" fmla="*/ 1415333 h 1447138"/>
                <a:gd name="connsiteX10" fmla="*/ 1574358 w 2250219"/>
                <a:gd name="connsiteY10" fmla="*/ 1351722 h 1447138"/>
                <a:gd name="connsiteX11" fmla="*/ 1455089 w 2250219"/>
                <a:gd name="connsiteY11" fmla="*/ 1423284 h 1447138"/>
                <a:gd name="connsiteX12" fmla="*/ 1009816 w 2250219"/>
                <a:gd name="connsiteY12" fmla="*/ 1447138 h 1447138"/>
                <a:gd name="connsiteX13" fmla="*/ 962108 w 2250219"/>
                <a:gd name="connsiteY13" fmla="*/ 1335819 h 1447138"/>
                <a:gd name="connsiteX14" fmla="*/ 477078 w 2250219"/>
                <a:gd name="connsiteY14" fmla="*/ 1351722 h 1447138"/>
                <a:gd name="connsiteX15" fmla="*/ 0 w 2250219"/>
                <a:gd name="connsiteY15" fmla="*/ 1137037 h 1447138"/>
                <a:gd name="connsiteX16" fmla="*/ 612250 w 2250219"/>
                <a:gd name="connsiteY16" fmla="*/ 1049573 h 1447138"/>
                <a:gd name="connsiteX17" fmla="*/ 890546 w 2250219"/>
                <a:gd name="connsiteY17" fmla="*/ 564543 h 1447138"/>
                <a:gd name="connsiteX18" fmla="*/ 882595 w 2250219"/>
                <a:gd name="connsiteY18" fmla="*/ 278296 h 1447138"/>
                <a:gd name="connsiteX19" fmla="*/ 1160890 w 2250219"/>
                <a:gd name="connsiteY19" fmla="*/ 580446 h 1447138"/>
                <a:gd name="connsiteX20" fmla="*/ 1288111 w 2250219"/>
                <a:gd name="connsiteY20" fmla="*/ 485030 h 1447138"/>
                <a:gd name="connsiteX21" fmla="*/ 1216549 w 2250219"/>
                <a:gd name="connsiteY21" fmla="*/ 230588 h 1447138"/>
                <a:gd name="connsiteX22" fmla="*/ 1280160 w 2250219"/>
                <a:gd name="connsiteY22" fmla="*/ 214686 h 1447138"/>
                <a:gd name="connsiteX23" fmla="*/ 1367624 w 2250219"/>
                <a:gd name="connsiteY23" fmla="*/ 302150 h 1447138"/>
                <a:gd name="connsiteX24" fmla="*/ 1439186 w 2250219"/>
                <a:gd name="connsiteY24" fmla="*/ 270345 h 144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0219" h="1447138">
                  <a:moveTo>
                    <a:pt x="1439186" y="270345"/>
                  </a:moveTo>
                  <a:lnTo>
                    <a:pt x="1447137" y="135173"/>
                  </a:lnTo>
                  <a:lnTo>
                    <a:pt x="1637969" y="0"/>
                  </a:lnTo>
                  <a:lnTo>
                    <a:pt x="1486894" y="333955"/>
                  </a:lnTo>
                  <a:lnTo>
                    <a:pt x="1725433" y="119270"/>
                  </a:lnTo>
                  <a:lnTo>
                    <a:pt x="1820849" y="262393"/>
                  </a:lnTo>
                  <a:lnTo>
                    <a:pt x="1804946" y="461176"/>
                  </a:lnTo>
                  <a:lnTo>
                    <a:pt x="1749287" y="715618"/>
                  </a:lnTo>
                  <a:lnTo>
                    <a:pt x="2250219" y="1049573"/>
                  </a:lnTo>
                  <a:lnTo>
                    <a:pt x="1661822" y="1415333"/>
                  </a:lnTo>
                  <a:lnTo>
                    <a:pt x="1574358" y="1351722"/>
                  </a:lnTo>
                  <a:lnTo>
                    <a:pt x="1455089" y="1423284"/>
                  </a:lnTo>
                  <a:lnTo>
                    <a:pt x="1009816" y="1447138"/>
                  </a:lnTo>
                  <a:lnTo>
                    <a:pt x="962108" y="1335819"/>
                  </a:lnTo>
                  <a:lnTo>
                    <a:pt x="477078" y="1351722"/>
                  </a:lnTo>
                  <a:lnTo>
                    <a:pt x="0" y="1137037"/>
                  </a:lnTo>
                  <a:lnTo>
                    <a:pt x="612250" y="1049573"/>
                  </a:lnTo>
                  <a:lnTo>
                    <a:pt x="890546" y="564543"/>
                  </a:lnTo>
                  <a:lnTo>
                    <a:pt x="882595" y="278296"/>
                  </a:lnTo>
                  <a:lnTo>
                    <a:pt x="1160890" y="580446"/>
                  </a:lnTo>
                  <a:lnTo>
                    <a:pt x="1288111" y="485030"/>
                  </a:lnTo>
                  <a:lnTo>
                    <a:pt x="1216549" y="230588"/>
                  </a:lnTo>
                  <a:lnTo>
                    <a:pt x="1280160" y="214686"/>
                  </a:lnTo>
                  <a:lnTo>
                    <a:pt x="1367624" y="302150"/>
                  </a:lnTo>
                  <a:lnTo>
                    <a:pt x="1439186" y="270345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0" y="612609"/>
            <a:ext cx="1716505" cy="1074821"/>
            <a:chOff x="0" y="689811"/>
            <a:chExt cx="1669547" cy="802105"/>
          </a:xfrm>
        </p:grpSpPr>
        <p:sp>
          <p:nvSpPr>
            <p:cNvPr id="6" name="Полилиния 5"/>
            <p:cNvSpPr/>
            <p:nvPr/>
          </p:nvSpPr>
          <p:spPr>
            <a:xfrm>
              <a:off x="1" y="689811"/>
              <a:ext cx="1669546" cy="802105"/>
            </a:xfrm>
            <a:custGeom>
              <a:avLst/>
              <a:gdLst>
                <a:gd name="connsiteX0" fmla="*/ 0 w 1732547"/>
                <a:gd name="connsiteY0" fmla="*/ 0 h 753978"/>
                <a:gd name="connsiteX1" fmla="*/ 1331495 w 1732547"/>
                <a:gd name="connsiteY1" fmla="*/ 0 h 753978"/>
                <a:gd name="connsiteX2" fmla="*/ 1732547 w 1732547"/>
                <a:gd name="connsiteY2" fmla="*/ 352926 h 753978"/>
                <a:gd name="connsiteX3" fmla="*/ 1331495 w 1732547"/>
                <a:gd name="connsiteY3" fmla="*/ 753978 h 753978"/>
                <a:gd name="connsiteX4" fmla="*/ 112295 w 1732547"/>
                <a:gd name="connsiteY4" fmla="*/ 737936 h 753978"/>
                <a:gd name="connsiteX5" fmla="*/ 0 w 1732547"/>
                <a:gd name="connsiteY5" fmla="*/ 0 h 75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547" h="753978">
                  <a:moveTo>
                    <a:pt x="0" y="0"/>
                  </a:moveTo>
                  <a:lnTo>
                    <a:pt x="1331495" y="0"/>
                  </a:lnTo>
                  <a:lnTo>
                    <a:pt x="1732547" y="352926"/>
                  </a:lnTo>
                  <a:lnTo>
                    <a:pt x="1331495" y="753978"/>
                  </a:lnTo>
                  <a:lnTo>
                    <a:pt x="112295" y="737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8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0" y="689811"/>
              <a:ext cx="1187116" cy="802105"/>
            </a:xfrm>
            <a:prstGeom prst="rect">
              <a:avLst/>
            </a:prstGeom>
            <a:solidFill>
              <a:srgbClr val="E78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ПОМО </a:t>
              </a:r>
              <a:r>
                <a:rPr lang="en-US" b="1" i="1" dirty="0" smtClean="0">
                  <a:solidFill>
                    <a:schemeClr val="tx1"/>
                  </a:solidFill>
                </a:rPr>
                <a:t>VS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ДОРА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15088" y="131894"/>
            <a:ext cx="3213689" cy="461665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СЕНТЯБРЬ 2021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815088" y="5847618"/>
            <a:ext cx="3213689" cy="830997"/>
            <a:chOff x="5890810" y="5259013"/>
            <a:chExt cx="3402837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5890810" y="5259013"/>
              <a:ext cx="3402837" cy="830997"/>
            </a:xfrm>
            <a:prstGeom prst="rect">
              <a:avLst/>
            </a:prstGeom>
            <a:solidFill>
              <a:srgbClr val="1C3C2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ПОМО</a:t>
              </a:r>
            </a:p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ДОРА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48454" y="5492781"/>
              <a:ext cx="83840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372518" y="5805601"/>
              <a:ext cx="8384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30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8" y="0"/>
            <a:ext cx="11181522" cy="6858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748215" y="245369"/>
            <a:ext cx="3241264" cy="4347555"/>
            <a:chOff x="327545" y="1105469"/>
            <a:chExt cx="4360383" cy="584864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602" t="6678"/>
            <a:stretch/>
          </p:blipFill>
          <p:spPr>
            <a:xfrm>
              <a:off x="327545" y="1105469"/>
              <a:ext cx="4360383" cy="584864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8" name="Полилиния 7"/>
            <p:cNvSpPr/>
            <p:nvPr/>
          </p:nvSpPr>
          <p:spPr>
            <a:xfrm>
              <a:off x="2696312" y="3522252"/>
              <a:ext cx="1101805" cy="1143646"/>
            </a:xfrm>
            <a:custGeom>
              <a:avLst/>
              <a:gdLst>
                <a:gd name="connsiteX0" fmla="*/ 0 w 1267326"/>
                <a:gd name="connsiteY0" fmla="*/ 176463 h 1315453"/>
                <a:gd name="connsiteX1" fmla="*/ 192505 w 1267326"/>
                <a:gd name="connsiteY1" fmla="*/ 208547 h 1315453"/>
                <a:gd name="connsiteX2" fmla="*/ 401052 w 1267326"/>
                <a:gd name="connsiteY2" fmla="*/ 176463 h 1315453"/>
                <a:gd name="connsiteX3" fmla="*/ 513347 w 1267326"/>
                <a:gd name="connsiteY3" fmla="*/ 240632 h 1315453"/>
                <a:gd name="connsiteX4" fmla="*/ 737937 w 1267326"/>
                <a:gd name="connsiteY4" fmla="*/ 176463 h 1315453"/>
                <a:gd name="connsiteX5" fmla="*/ 802105 w 1267326"/>
                <a:gd name="connsiteY5" fmla="*/ 0 h 1315453"/>
                <a:gd name="connsiteX6" fmla="*/ 898358 w 1267326"/>
                <a:gd name="connsiteY6" fmla="*/ 320842 h 1315453"/>
                <a:gd name="connsiteX7" fmla="*/ 1074821 w 1267326"/>
                <a:gd name="connsiteY7" fmla="*/ 368968 h 1315453"/>
                <a:gd name="connsiteX8" fmla="*/ 1026694 w 1267326"/>
                <a:gd name="connsiteY8" fmla="*/ 433137 h 1315453"/>
                <a:gd name="connsiteX9" fmla="*/ 930442 w 1267326"/>
                <a:gd name="connsiteY9" fmla="*/ 497305 h 1315453"/>
                <a:gd name="connsiteX10" fmla="*/ 930442 w 1267326"/>
                <a:gd name="connsiteY10" fmla="*/ 689811 h 1315453"/>
                <a:gd name="connsiteX11" fmla="*/ 1219200 w 1267326"/>
                <a:gd name="connsiteY11" fmla="*/ 994611 h 1315453"/>
                <a:gd name="connsiteX12" fmla="*/ 1267326 w 1267326"/>
                <a:gd name="connsiteY12" fmla="*/ 1171074 h 1315453"/>
                <a:gd name="connsiteX13" fmla="*/ 898358 w 1267326"/>
                <a:gd name="connsiteY13" fmla="*/ 994611 h 1315453"/>
                <a:gd name="connsiteX14" fmla="*/ 850231 w 1267326"/>
                <a:gd name="connsiteY14" fmla="*/ 1042737 h 1315453"/>
                <a:gd name="connsiteX15" fmla="*/ 737937 w 1267326"/>
                <a:gd name="connsiteY15" fmla="*/ 962526 h 1315453"/>
                <a:gd name="connsiteX16" fmla="*/ 625642 w 1267326"/>
                <a:gd name="connsiteY16" fmla="*/ 1219200 h 1315453"/>
                <a:gd name="connsiteX17" fmla="*/ 304800 w 1267326"/>
                <a:gd name="connsiteY17" fmla="*/ 1315453 h 1315453"/>
                <a:gd name="connsiteX18" fmla="*/ 657726 w 1267326"/>
                <a:gd name="connsiteY18" fmla="*/ 625642 h 1315453"/>
                <a:gd name="connsiteX19" fmla="*/ 385010 w 1267326"/>
                <a:gd name="connsiteY19" fmla="*/ 625642 h 1315453"/>
                <a:gd name="connsiteX20" fmla="*/ 385010 w 1267326"/>
                <a:gd name="connsiteY20" fmla="*/ 449179 h 1315453"/>
                <a:gd name="connsiteX21" fmla="*/ 224589 w 1267326"/>
                <a:gd name="connsiteY21" fmla="*/ 336884 h 1315453"/>
                <a:gd name="connsiteX22" fmla="*/ 0 w 1267326"/>
                <a:gd name="connsiteY22" fmla="*/ 176463 h 1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7326" h="1315453">
                  <a:moveTo>
                    <a:pt x="0" y="176463"/>
                  </a:moveTo>
                  <a:lnTo>
                    <a:pt x="192505" y="208547"/>
                  </a:lnTo>
                  <a:lnTo>
                    <a:pt x="401052" y="176463"/>
                  </a:lnTo>
                  <a:lnTo>
                    <a:pt x="513347" y="240632"/>
                  </a:lnTo>
                  <a:lnTo>
                    <a:pt x="737937" y="176463"/>
                  </a:lnTo>
                  <a:lnTo>
                    <a:pt x="802105" y="0"/>
                  </a:lnTo>
                  <a:lnTo>
                    <a:pt x="898358" y="320842"/>
                  </a:lnTo>
                  <a:lnTo>
                    <a:pt x="1074821" y="368968"/>
                  </a:lnTo>
                  <a:lnTo>
                    <a:pt x="1026694" y="433137"/>
                  </a:lnTo>
                  <a:lnTo>
                    <a:pt x="930442" y="497305"/>
                  </a:lnTo>
                  <a:lnTo>
                    <a:pt x="930442" y="689811"/>
                  </a:lnTo>
                  <a:lnTo>
                    <a:pt x="1219200" y="994611"/>
                  </a:lnTo>
                  <a:lnTo>
                    <a:pt x="1267326" y="1171074"/>
                  </a:lnTo>
                  <a:lnTo>
                    <a:pt x="898358" y="994611"/>
                  </a:lnTo>
                  <a:lnTo>
                    <a:pt x="850231" y="1042737"/>
                  </a:lnTo>
                  <a:lnTo>
                    <a:pt x="737937" y="962526"/>
                  </a:lnTo>
                  <a:lnTo>
                    <a:pt x="625642" y="1219200"/>
                  </a:lnTo>
                  <a:lnTo>
                    <a:pt x="304800" y="1315453"/>
                  </a:lnTo>
                  <a:lnTo>
                    <a:pt x="657726" y="625642"/>
                  </a:lnTo>
                  <a:lnTo>
                    <a:pt x="385010" y="625642"/>
                  </a:lnTo>
                  <a:lnTo>
                    <a:pt x="385010" y="449179"/>
                  </a:lnTo>
                  <a:lnTo>
                    <a:pt x="224589" y="336884"/>
                  </a:lnTo>
                  <a:lnTo>
                    <a:pt x="0" y="176463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0" y="613610"/>
            <a:ext cx="1669547" cy="1074822"/>
            <a:chOff x="0" y="689810"/>
            <a:chExt cx="1669547" cy="802106"/>
          </a:xfrm>
        </p:grpSpPr>
        <p:sp>
          <p:nvSpPr>
            <p:cNvPr id="6" name="Полилиния 5"/>
            <p:cNvSpPr/>
            <p:nvPr/>
          </p:nvSpPr>
          <p:spPr>
            <a:xfrm>
              <a:off x="1" y="689811"/>
              <a:ext cx="1669546" cy="802105"/>
            </a:xfrm>
            <a:custGeom>
              <a:avLst/>
              <a:gdLst>
                <a:gd name="connsiteX0" fmla="*/ 0 w 1732547"/>
                <a:gd name="connsiteY0" fmla="*/ 0 h 753978"/>
                <a:gd name="connsiteX1" fmla="*/ 1331495 w 1732547"/>
                <a:gd name="connsiteY1" fmla="*/ 0 h 753978"/>
                <a:gd name="connsiteX2" fmla="*/ 1732547 w 1732547"/>
                <a:gd name="connsiteY2" fmla="*/ 352926 h 753978"/>
                <a:gd name="connsiteX3" fmla="*/ 1331495 w 1732547"/>
                <a:gd name="connsiteY3" fmla="*/ 753978 h 753978"/>
                <a:gd name="connsiteX4" fmla="*/ 112295 w 1732547"/>
                <a:gd name="connsiteY4" fmla="*/ 737936 h 753978"/>
                <a:gd name="connsiteX5" fmla="*/ 0 w 1732547"/>
                <a:gd name="connsiteY5" fmla="*/ 0 h 75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547" h="753978">
                  <a:moveTo>
                    <a:pt x="0" y="0"/>
                  </a:moveTo>
                  <a:lnTo>
                    <a:pt x="1331495" y="0"/>
                  </a:lnTo>
                  <a:lnTo>
                    <a:pt x="1732547" y="352926"/>
                  </a:lnTo>
                  <a:lnTo>
                    <a:pt x="1331495" y="753978"/>
                  </a:lnTo>
                  <a:lnTo>
                    <a:pt x="112295" y="737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8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0" y="689810"/>
              <a:ext cx="1187116" cy="802105"/>
            </a:xfrm>
            <a:prstGeom prst="rect">
              <a:avLst/>
            </a:prstGeom>
            <a:solidFill>
              <a:srgbClr val="E78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ПОМО </a:t>
              </a:r>
              <a:r>
                <a:rPr lang="en-US" b="1" i="1" dirty="0" smtClean="0">
                  <a:solidFill>
                    <a:schemeClr val="tx1"/>
                  </a:solidFill>
                </a:rPr>
                <a:t>VS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ДОРА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34526" y="5644022"/>
            <a:ext cx="3213689" cy="830997"/>
            <a:chOff x="5890810" y="5259013"/>
            <a:chExt cx="3402837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5890810" y="5259013"/>
              <a:ext cx="3402837" cy="830997"/>
            </a:xfrm>
            <a:prstGeom prst="rect">
              <a:avLst/>
            </a:prstGeom>
            <a:solidFill>
              <a:srgbClr val="1C3C2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ПОМО</a:t>
              </a:r>
            </a:p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ДОРА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348454" y="5492781"/>
              <a:ext cx="83840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372518" y="5805601"/>
              <a:ext cx="8384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085475" y="14536"/>
            <a:ext cx="2355436" cy="461665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ОКТЯБРЬ 2021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7682" y="618371"/>
            <a:ext cx="1872524" cy="1074821"/>
            <a:chOff x="-26989" y="689811"/>
            <a:chExt cx="1669546" cy="802105"/>
          </a:xfrm>
        </p:grpSpPr>
        <p:sp>
          <p:nvSpPr>
            <p:cNvPr id="6" name="Полилиния 5"/>
            <p:cNvSpPr/>
            <p:nvPr/>
          </p:nvSpPr>
          <p:spPr>
            <a:xfrm>
              <a:off x="-26989" y="689811"/>
              <a:ext cx="1669546" cy="802105"/>
            </a:xfrm>
            <a:custGeom>
              <a:avLst/>
              <a:gdLst>
                <a:gd name="connsiteX0" fmla="*/ 0 w 1732547"/>
                <a:gd name="connsiteY0" fmla="*/ 0 h 753978"/>
                <a:gd name="connsiteX1" fmla="*/ 1331495 w 1732547"/>
                <a:gd name="connsiteY1" fmla="*/ 0 h 753978"/>
                <a:gd name="connsiteX2" fmla="*/ 1732547 w 1732547"/>
                <a:gd name="connsiteY2" fmla="*/ 352926 h 753978"/>
                <a:gd name="connsiteX3" fmla="*/ 1331495 w 1732547"/>
                <a:gd name="connsiteY3" fmla="*/ 753978 h 753978"/>
                <a:gd name="connsiteX4" fmla="*/ 112295 w 1732547"/>
                <a:gd name="connsiteY4" fmla="*/ 737936 h 753978"/>
                <a:gd name="connsiteX5" fmla="*/ 0 w 1732547"/>
                <a:gd name="connsiteY5" fmla="*/ 0 h 75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547" h="753978">
                  <a:moveTo>
                    <a:pt x="0" y="0"/>
                  </a:moveTo>
                  <a:lnTo>
                    <a:pt x="1331495" y="0"/>
                  </a:lnTo>
                  <a:lnTo>
                    <a:pt x="1732547" y="352926"/>
                  </a:lnTo>
                  <a:lnTo>
                    <a:pt x="1331495" y="753978"/>
                  </a:lnTo>
                  <a:lnTo>
                    <a:pt x="112295" y="737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8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0" y="689811"/>
              <a:ext cx="1187116" cy="802105"/>
            </a:xfrm>
            <a:prstGeom prst="rect">
              <a:avLst/>
            </a:prstGeom>
            <a:solidFill>
              <a:srgbClr val="E78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ПОМО </a:t>
              </a:r>
              <a:r>
                <a:rPr lang="en-US" b="1" i="1" dirty="0" smtClean="0">
                  <a:solidFill>
                    <a:schemeClr val="tx1"/>
                  </a:solidFill>
                </a:rPr>
                <a:t>VS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ДОРА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34526" y="5644022"/>
            <a:ext cx="3213689" cy="830997"/>
            <a:chOff x="5890810" y="5259013"/>
            <a:chExt cx="3402837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5890810" y="5259013"/>
              <a:ext cx="3402837" cy="830997"/>
            </a:xfrm>
            <a:prstGeom prst="rect">
              <a:avLst/>
            </a:prstGeom>
            <a:solidFill>
              <a:srgbClr val="1C3C2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ПОМО</a:t>
              </a:r>
            </a:p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ДОРА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348454" y="5492781"/>
              <a:ext cx="83840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372518" y="5805601"/>
              <a:ext cx="8384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4734015" y="0"/>
            <a:ext cx="5777911" cy="6858000"/>
            <a:chOff x="3700128" y="675891"/>
            <a:chExt cx="4791744" cy="550621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0128" y="675891"/>
              <a:ext cx="4791744" cy="5506218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4752753" y="1373767"/>
              <a:ext cx="1892596" cy="4793117"/>
              <a:chOff x="4752753" y="1373767"/>
              <a:chExt cx="1892596" cy="4793117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4752753" y="1456660"/>
                <a:ext cx="1892596" cy="4710224"/>
              </a:xfrm>
              <a:custGeom>
                <a:avLst/>
                <a:gdLst>
                  <a:gd name="connsiteX0" fmla="*/ 1892596 w 1892596"/>
                  <a:gd name="connsiteY0" fmla="*/ 4710224 h 4710224"/>
                  <a:gd name="connsiteX1" fmla="*/ 1743740 w 1892596"/>
                  <a:gd name="connsiteY1" fmla="*/ 4369982 h 4710224"/>
                  <a:gd name="connsiteX2" fmla="*/ 1435396 w 1892596"/>
                  <a:gd name="connsiteY2" fmla="*/ 3668233 h 4710224"/>
                  <a:gd name="connsiteX3" fmla="*/ 1435396 w 1892596"/>
                  <a:gd name="connsiteY3" fmla="*/ 3168503 h 4710224"/>
                  <a:gd name="connsiteX4" fmla="*/ 1073889 w 1892596"/>
                  <a:gd name="connsiteY4" fmla="*/ 2764466 h 4710224"/>
                  <a:gd name="connsiteX5" fmla="*/ 1031359 w 1892596"/>
                  <a:gd name="connsiteY5" fmla="*/ 2413591 h 4710224"/>
                  <a:gd name="connsiteX6" fmla="*/ 1095154 w 1892596"/>
                  <a:gd name="connsiteY6" fmla="*/ 1828800 h 4710224"/>
                  <a:gd name="connsiteX7" fmla="*/ 1318438 w 1892596"/>
                  <a:gd name="connsiteY7" fmla="*/ 1318438 h 4710224"/>
                  <a:gd name="connsiteX8" fmla="*/ 1180214 w 1892596"/>
                  <a:gd name="connsiteY8" fmla="*/ 988828 h 4710224"/>
                  <a:gd name="connsiteX9" fmla="*/ 1158949 w 1892596"/>
                  <a:gd name="connsiteY9" fmla="*/ 988828 h 4710224"/>
                  <a:gd name="connsiteX10" fmla="*/ 1148317 w 1892596"/>
                  <a:gd name="connsiteY10" fmla="*/ 1041991 h 4710224"/>
                  <a:gd name="connsiteX11" fmla="*/ 1350335 w 1892596"/>
                  <a:gd name="connsiteY11" fmla="*/ 701749 h 4710224"/>
                  <a:gd name="connsiteX12" fmla="*/ 1180214 w 1892596"/>
                  <a:gd name="connsiteY12" fmla="*/ 542261 h 4710224"/>
                  <a:gd name="connsiteX13" fmla="*/ 967563 w 1892596"/>
                  <a:gd name="connsiteY13" fmla="*/ 499731 h 4710224"/>
                  <a:gd name="connsiteX14" fmla="*/ 1116419 w 1892596"/>
                  <a:gd name="connsiteY14" fmla="*/ 404038 h 4710224"/>
                  <a:gd name="connsiteX15" fmla="*/ 967563 w 1892596"/>
                  <a:gd name="connsiteY15" fmla="*/ 191387 h 4710224"/>
                  <a:gd name="connsiteX16" fmla="*/ 935666 w 1892596"/>
                  <a:gd name="connsiteY16" fmla="*/ 170121 h 4710224"/>
                  <a:gd name="connsiteX17" fmla="*/ 808075 w 1892596"/>
                  <a:gd name="connsiteY17" fmla="*/ 191387 h 4710224"/>
                  <a:gd name="connsiteX18" fmla="*/ 701749 w 1892596"/>
                  <a:gd name="connsiteY18" fmla="*/ 372140 h 4710224"/>
                  <a:gd name="connsiteX19" fmla="*/ 127591 w 1892596"/>
                  <a:gd name="connsiteY19" fmla="*/ 691117 h 4710224"/>
                  <a:gd name="connsiteX20" fmla="*/ 106326 w 1892596"/>
                  <a:gd name="connsiteY20" fmla="*/ 871870 h 4710224"/>
                  <a:gd name="connsiteX21" fmla="*/ 0 w 1892596"/>
                  <a:gd name="connsiteY21" fmla="*/ 967563 h 4710224"/>
                  <a:gd name="connsiteX22" fmla="*/ 244549 w 1892596"/>
                  <a:gd name="connsiteY22" fmla="*/ 1477926 h 4710224"/>
                  <a:gd name="connsiteX23" fmla="*/ 393405 w 1892596"/>
                  <a:gd name="connsiteY23" fmla="*/ 1818168 h 4710224"/>
                  <a:gd name="connsiteX24" fmla="*/ 340242 w 1892596"/>
                  <a:gd name="connsiteY24" fmla="*/ 1722475 h 4710224"/>
                  <a:gd name="connsiteX25" fmla="*/ 404038 w 1892596"/>
                  <a:gd name="connsiteY25" fmla="*/ 1669312 h 4710224"/>
                  <a:gd name="connsiteX26" fmla="*/ 372140 w 1892596"/>
                  <a:gd name="connsiteY26" fmla="*/ 1839433 h 4710224"/>
                  <a:gd name="connsiteX27" fmla="*/ 308345 w 1892596"/>
                  <a:gd name="connsiteY27" fmla="*/ 1722475 h 4710224"/>
                  <a:gd name="connsiteX28" fmla="*/ 425303 w 1892596"/>
                  <a:gd name="connsiteY28" fmla="*/ 1711842 h 4710224"/>
                  <a:gd name="connsiteX29" fmla="*/ 393405 w 1892596"/>
                  <a:gd name="connsiteY29" fmla="*/ 1743740 h 4710224"/>
                  <a:gd name="connsiteX30" fmla="*/ 74428 w 1892596"/>
                  <a:gd name="connsiteY30" fmla="*/ 1275907 h 4710224"/>
                  <a:gd name="connsiteX31" fmla="*/ 393405 w 1892596"/>
                  <a:gd name="connsiteY31" fmla="*/ 829340 h 4710224"/>
                  <a:gd name="connsiteX32" fmla="*/ 552894 w 1892596"/>
                  <a:gd name="connsiteY32" fmla="*/ 765545 h 4710224"/>
                  <a:gd name="connsiteX33" fmla="*/ 765545 w 1892596"/>
                  <a:gd name="connsiteY33" fmla="*/ 563526 h 4710224"/>
                  <a:gd name="connsiteX34" fmla="*/ 829340 w 1892596"/>
                  <a:gd name="connsiteY34" fmla="*/ 435935 h 4710224"/>
                  <a:gd name="connsiteX35" fmla="*/ 914400 w 1892596"/>
                  <a:gd name="connsiteY35" fmla="*/ 223284 h 4710224"/>
                  <a:gd name="connsiteX36" fmla="*/ 871870 w 1892596"/>
                  <a:gd name="connsiteY36" fmla="*/ 202019 h 4710224"/>
                  <a:gd name="connsiteX37" fmla="*/ 733647 w 1892596"/>
                  <a:gd name="connsiteY37" fmla="*/ 393405 h 4710224"/>
                  <a:gd name="connsiteX38" fmla="*/ 691117 w 1892596"/>
                  <a:gd name="connsiteY38" fmla="*/ 510363 h 4710224"/>
                  <a:gd name="connsiteX39" fmla="*/ 595424 w 1892596"/>
                  <a:gd name="connsiteY39" fmla="*/ 552893 h 4710224"/>
                  <a:gd name="connsiteX40" fmla="*/ 520996 w 1892596"/>
                  <a:gd name="connsiteY40" fmla="*/ 531628 h 4710224"/>
                  <a:gd name="connsiteX41" fmla="*/ 520996 w 1892596"/>
                  <a:gd name="connsiteY41" fmla="*/ 616689 h 4710224"/>
                  <a:gd name="connsiteX42" fmla="*/ 648587 w 1892596"/>
                  <a:gd name="connsiteY42" fmla="*/ 733647 h 4710224"/>
                  <a:gd name="connsiteX43" fmla="*/ 659219 w 1892596"/>
                  <a:gd name="connsiteY43" fmla="*/ 595424 h 4710224"/>
                  <a:gd name="connsiteX44" fmla="*/ 627321 w 1892596"/>
                  <a:gd name="connsiteY44" fmla="*/ 478466 h 4710224"/>
                  <a:gd name="connsiteX45" fmla="*/ 723014 w 1892596"/>
                  <a:gd name="connsiteY45" fmla="*/ 425303 h 4710224"/>
                  <a:gd name="connsiteX46" fmla="*/ 818707 w 1892596"/>
                  <a:gd name="connsiteY46" fmla="*/ 287080 h 4710224"/>
                  <a:gd name="connsiteX47" fmla="*/ 882503 w 1892596"/>
                  <a:gd name="connsiteY47" fmla="*/ 95693 h 4710224"/>
                  <a:gd name="connsiteX48" fmla="*/ 829340 w 1892596"/>
                  <a:gd name="connsiteY48" fmla="*/ 53163 h 4710224"/>
                  <a:gd name="connsiteX49" fmla="*/ 786810 w 1892596"/>
                  <a:gd name="connsiteY49" fmla="*/ 0 h 4710224"/>
                  <a:gd name="connsiteX50" fmla="*/ 744280 w 1892596"/>
                  <a:gd name="connsiteY50" fmla="*/ 425303 h 4710224"/>
                  <a:gd name="connsiteX51" fmla="*/ 669852 w 1892596"/>
                  <a:gd name="connsiteY51" fmla="*/ 648587 h 4710224"/>
                  <a:gd name="connsiteX52" fmla="*/ 520996 w 1892596"/>
                  <a:gd name="connsiteY52" fmla="*/ 861238 h 4710224"/>
                  <a:gd name="connsiteX53" fmla="*/ 382773 w 1892596"/>
                  <a:gd name="connsiteY53" fmla="*/ 1084521 h 4710224"/>
                  <a:gd name="connsiteX54" fmla="*/ 318977 w 1892596"/>
                  <a:gd name="connsiteY54" fmla="*/ 1052624 h 4710224"/>
                  <a:gd name="connsiteX55" fmla="*/ 297712 w 1892596"/>
                  <a:gd name="connsiteY55" fmla="*/ 1041991 h 4710224"/>
                  <a:gd name="connsiteX56" fmla="*/ 287080 w 1892596"/>
                  <a:gd name="connsiteY56" fmla="*/ 1095154 h 4710224"/>
                  <a:gd name="connsiteX57" fmla="*/ 340242 w 1892596"/>
                  <a:gd name="connsiteY57" fmla="*/ 1148317 h 4710224"/>
                  <a:gd name="connsiteX58" fmla="*/ 393405 w 1892596"/>
                  <a:gd name="connsiteY58" fmla="*/ 1158949 h 4710224"/>
                  <a:gd name="connsiteX59" fmla="*/ 457200 w 1892596"/>
                  <a:gd name="connsiteY59" fmla="*/ 1190847 h 4710224"/>
                  <a:gd name="connsiteX60" fmla="*/ 499731 w 1892596"/>
                  <a:gd name="connsiteY60" fmla="*/ 1222745 h 4710224"/>
                  <a:gd name="connsiteX61" fmla="*/ 510363 w 1892596"/>
                  <a:gd name="connsiteY61" fmla="*/ 1244010 h 4710224"/>
                  <a:gd name="connsiteX62" fmla="*/ 457200 w 1892596"/>
                  <a:gd name="connsiteY62" fmla="*/ 1201480 h 4710224"/>
                  <a:gd name="connsiteX63" fmla="*/ 425303 w 1892596"/>
                  <a:gd name="connsiteY63" fmla="*/ 1307805 h 4710224"/>
                  <a:gd name="connsiteX64" fmla="*/ 414670 w 1892596"/>
                  <a:gd name="connsiteY64" fmla="*/ 1265275 h 4710224"/>
                  <a:gd name="connsiteX65" fmla="*/ 489098 w 1892596"/>
                  <a:gd name="connsiteY65" fmla="*/ 1297173 h 4710224"/>
                  <a:gd name="connsiteX66" fmla="*/ 446568 w 1892596"/>
                  <a:gd name="connsiteY66" fmla="*/ 1222745 h 4710224"/>
                  <a:gd name="connsiteX67" fmla="*/ 499731 w 1892596"/>
                  <a:gd name="connsiteY67" fmla="*/ 1148317 h 4710224"/>
                  <a:gd name="connsiteX68" fmla="*/ 414670 w 1892596"/>
                  <a:gd name="connsiteY68" fmla="*/ 1297173 h 4710224"/>
                  <a:gd name="connsiteX69" fmla="*/ 446568 w 1892596"/>
                  <a:gd name="connsiteY69" fmla="*/ 1169582 h 4710224"/>
                  <a:gd name="connsiteX70" fmla="*/ 361507 w 1892596"/>
                  <a:gd name="connsiteY70" fmla="*/ 1095154 h 4710224"/>
                  <a:gd name="connsiteX71" fmla="*/ 595424 w 1892596"/>
                  <a:gd name="connsiteY71" fmla="*/ 744280 h 4710224"/>
                  <a:gd name="connsiteX72" fmla="*/ 627321 w 1892596"/>
                  <a:gd name="connsiteY72" fmla="*/ 861238 h 4710224"/>
                  <a:gd name="connsiteX73" fmla="*/ 691117 w 1892596"/>
                  <a:gd name="connsiteY73" fmla="*/ 691117 h 4710224"/>
                  <a:gd name="connsiteX74" fmla="*/ 648587 w 1892596"/>
                  <a:gd name="connsiteY74" fmla="*/ 542261 h 4710224"/>
                  <a:gd name="connsiteX75" fmla="*/ 584791 w 1892596"/>
                  <a:gd name="connsiteY75" fmla="*/ 574159 h 4710224"/>
                  <a:gd name="connsiteX76" fmla="*/ 552894 w 1892596"/>
                  <a:gd name="connsiteY76" fmla="*/ 808075 h 4710224"/>
                  <a:gd name="connsiteX77" fmla="*/ 329610 w 1892596"/>
                  <a:gd name="connsiteY77" fmla="*/ 1137684 h 4710224"/>
                  <a:gd name="connsiteX78" fmla="*/ 627321 w 1892596"/>
                  <a:gd name="connsiteY78" fmla="*/ 1052624 h 4710224"/>
                  <a:gd name="connsiteX79" fmla="*/ 627321 w 1892596"/>
                  <a:gd name="connsiteY79" fmla="*/ 1031359 h 4710224"/>
                  <a:gd name="connsiteX80" fmla="*/ 627321 w 1892596"/>
                  <a:gd name="connsiteY80" fmla="*/ 1031359 h 471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892596" h="4710224">
                    <a:moveTo>
                      <a:pt x="1892596" y="4710224"/>
                    </a:moveTo>
                    <a:lnTo>
                      <a:pt x="1743740" y="4369982"/>
                    </a:lnTo>
                    <a:lnTo>
                      <a:pt x="1435396" y="3668233"/>
                    </a:lnTo>
                    <a:lnTo>
                      <a:pt x="1435396" y="3168503"/>
                    </a:lnTo>
                    <a:lnTo>
                      <a:pt x="1073889" y="2764466"/>
                    </a:lnTo>
                    <a:lnTo>
                      <a:pt x="1031359" y="2413591"/>
                    </a:lnTo>
                    <a:lnTo>
                      <a:pt x="1095154" y="1828800"/>
                    </a:lnTo>
                    <a:lnTo>
                      <a:pt x="1318438" y="1318438"/>
                    </a:lnTo>
                    <a:lnTo>
                      <a:pt x="1180214" y="988828"/>
                    </a:lnTo>
                    <a:lnTo>
                      <a:pt x="1158949" y="988828"/>
                    </a:lnTo>
                    <a:lnTo>
                      <a:pt x="1148317" y="1041991"/>
                    </a:lnTo>
                    <a:lnTo>
                      <a:pt x="1350335" y="701749"/>
                    </a:lnTo>
                    <a:lnTo>
                      <a:pt x="1180214" y="542261"/>
                    </a:lnTo>
                    <a:lnTo>
                      <a:pt x="967563" y="499731"/>
                    </a:lnTo>
                    <a:lnTo>
                      <a:pt x="1116419" y="404038"/>
                    </a:lnTo>
                    <a:lnTo>
                      <a:pt x="967563" y="191387"/>
                    </a:lnTo>
                    <a:lnTo>
                      <a:pt x="935666" y="170121"/>
                    </a:lnTo>
                    <a:lnTo>
                      <a:pt x="808075" y="191387"/>
                    </a:lnTo>
                    <a:lnTo>
                      <a:pt x="701749" y="372140"/>
                    </a:lnTo>
                    <a:lnTo>
                      <a:pt x="127591" y="691117"/>
                    </a:lnTo>
                    <a:lnTo>
                      <a:pt x="106326" y="871870"/>
                    </a:lnTo>
                    <a:lnTo>
                      <a:pt x="0" y="967563"/>
                    </a:lnTo>
                    <a:lnTo>
                      <a:pt x="244549" y="1477926"/>
                    </a:lnTo>
                    <a:lnTo>
                      <a:pt x="393405" y="1818168"/>
                    </a:lnTo>
                    <a:lnTo>
                      <a:pt x="340242" y="1722475"/>
                    </a:lnTo>
                    <a:lnTo>
                      <a:pt x="404038" y="1669312"/>
                    </a:lnTo>
                    <a:lnTo>
                      <a:pt x="372140" y="1839433"/>
                    </a:lnTo>
                    <a:lnTo>
                      <a:pt x="308345" y="1722475"/>
                    </a:lnTo>
                    <a:lnTo>
                      <a:pt x="425303" y="1711842"/>
                    </a:lnTo>
                    <a:lnTo>
                      <a:pt x="393405" y="1743740"/>
                    </a:lnTo>
                    <a:lnTo>
                      <a:pt x="74428" y="1275907"/>
                    </a:lnTo>
                    <a:lnTo>
                      <a:pt x="393405" y="829340"/>
                    </a:lnTo>
                    <a:lnTo>
                      <a:pt x="552894" y="765545"/>
                    </a:lnTo>
                    <a:lnTo>
                      <a:pt x="765545" y="563526"/>
                    </a:lnTo>
                    <a:lnTo>
                      <a:pt x="829340" y="435935"/>
                    </a:lnTo>
                    <a:lnTo>
                      <a:pt x="914400" y="223284"/>
                    </a:lnTo>
                    <a:lnTo>
                      <a:pt x="871870" y="202019"/>
                    </a:lnTo>
                    <a:lnTo>
                      <a:pt x="733647" y="393405"/>
                    </a:lnTo>
                    <a:lnTo>
                      <a:pt x="691117" y="510363"/>
                    </a:lnTo>
                    <a:lnTo>
                      <a:pt x="595424" y="552893"/>
                    </a:lnTo>
                    <a:lnTo>
                      <a:pt x="520996" y="531628"/>
                    </a:lnTo>
                    <a:lnTo>
                      <a:pt x="520996" y="616689"/>
                    </a:lnTo>
                    <a:lnTo>
                      <a:pt x="648587" y="733647"/>
                    </a:lnTo>
                    <a:lnTo>
                      <a:pt x="659219" y="595424"/>
                    </a:lnTo>
                    <a:lnTo>
                      <a:pt x="627321" y="478466"/>
                    </a:lnTo>
                    <a:lnTo>
                      <a:pt x="723014" y="425303"/>
                    </a:lnTo>
                    <a:lnTo>
                      <a:pt x="818707" y="287080"/>
                    </a:lnTo>
                    <a:lnTo>
                      <a:pt x="882503" y="95693"/>
                    </a:lnTo>
                    <a:lnTo>
                      <a:pt x="829340" y="53163"/>
                    </a:lnTo>
                    <a:lnTo>
                      <a:pt x="786810" y="0"/>
                    </a:lnTo>
                    <a:lnTo>
                      <a:pt x="744280" y="425303"/>
                    </a:lnTo>
                    <a:lnTo>
                      <a:pt x="669852" y="648587"/>
                    </a:lnTo>
                    <a:lnTo>
                      <a:pt x="520996" y="861238"/>
                    </a:lnTo>
                    <a:lnTo>
                      <a:pt x="382773" y="1084521"/>
                    </a:lnTo>
                    <a:lnTo>
                      <a:pt x="318977" y="1052624"/>
                    </a:lnTo>
                    <a:lnTo>
                      <a:pt x="297712" y="1041991"/>
                    </a:lnTo>
                    <a:lnTo>
                      <a:pt x="287080" y="1095154"/>
                    </a:lnTo>
                    <a:lnTo>
                      <a:pt x="340242" y="1148317"/>
                    </a:lnTo>
                    <a:lnTo>
                      <a:pt x="393405" y="1158949"/>
                    </a:lnTo>
                    <a:lnTo>
                      <a:pt x="457200" y="1190847"/>
                    </a:lnTo>
                    <a:lnTo>
                      <a:pt x="499731" y="1222745"/>
                    </a:lnTo>
                    <a:lnTo>
                      <a:pt x="510363" y="1244010"/>
                    </a:lnTo>
                    <a:lnTo>
                      <a:pt x="457200" y="1201480"/>
                    </a:lnTo>
                    <a:lnTo>
                      <a:pt x="425303" y="1307805"/>
                    </a:lnTo>
                    <a:lnTo>
                      <a:pt x="414670" y="1265275"/>
                    </a:lnTo>
                    <a:lnTo>
                      <a:pt x="489098" y="1297173"/>
                    </a:lnTo>
                    <a:lnTo>
                      <a:pt x="446568" y="1222745"/>
                    </a:lnTo>
                    <a:lnTo>
                      <a:pt x="499731" y="1148317"/>
                    </a:lnTo>
                    <a:lnTo>
                      <a:pt x="414670" y="1297173"/>
                    </a:lnTo>
                    <a:lnTo>
                      <a:pt x="446568" y="1169582"/>
                    </a:lnTo>
                    <a:lnTo>
                      <a:pt x="361507" y="1095154"/>
                    </a:lnTo>
                    <a:lnTo>
                      <a:pt x="595424" y="744280"/>
                    </a:lnTo>
                    <a:lnTo>
                      <a:pt x="627321" y="861238"/>
                    </a:lnTo>
                    <a:lnTo>
                      <a:pt x="691117" y="691117"/>
                    </a:lnTo>
                    <a:lnTo>
                      <a:pt x="648587" y="542261"/>
                    </a:lnTo>
                    <a:lnTo>
                      <a:pt x="584791" y="574159"/>
                    </a:lnTo>
                    <a:lnTo>
                      <a:pt x="552894" y="808075"/>
                    </a:lnTo>
                    <a:lnTo>
                      <a:pt x="329610" y="1137684"/>
                    </a:lnTo>
                    <a:lnTo>
                      <a:pt x="627321" y="1052624"/>
                    </a:lnTo>
                    <a:lnTo>
                      <a:pt x="627321" y="1031359"/>
                    </a:lnTo>
                    <a:lnTo>
                      <a:pt x="627321" y="1031359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4767014" y="1373767"/>
                <a:ext cx="957737" cy="1971810"/>
              </a:xfrm>
              <a:custGeom>
                <a:avLst/>
                <a:gdLst>
                  <a:gd name="connsiteX0" fmla="*/ 771390 w 957737"/>
                  <a:gd name="connsiteY0" fmla="*/ 151678 h 1971810"/>
                  <a:gd name="connsiteX1" fmla="*/ 745388 w 957737"/>
                  <a:gd name="connsiteY1" fmla="*/ 60671 h 1971810"/>
                  <a:gd name="connsiteX2" fmla="*/ 801725 w 957737"/>
                  <a:gd name="connsiteY2" fmla="*/ 0 h 1971810"/>
                  <a:gd name="connsiteX3" fmla="*/ 814726 w 957737"/>
                  <a:gd name="connsiteY3" fmla="*/ 17334 h 1971810"/>
                  <a:gd name="connsiteX4" fmla="*/ 832061 w 957737"/>
                  <a:gd name="connsiteY4" fmla="*/ 195014 h 1971810"/>
                  <a:gd name="connsiteX5" fmla="*/ 615378 w 957737"/>
                  <a:gd name="connsiteY5" fmla="*/ 606711 h 1971810"/>
                  <a:gd name="connsiteX6" fmla="*/ 567708 w 957737"/>
                  <a:gd name="connsiteY6" fmla="*/ 671715 h 1971810"/>
                  <a:gd name="connsiteX7" fmla="*/ 546040 w 957737"/>
                  <a:gd name="connsiteY7" fmla="*/ 888398 h 1971810"/>
                  <a:gd name="connsiteX8" fmla="*/ 333691 w 957737"/>
                  <a:gd name="connsiteY8" fmla="*/ 1204754 h 1971810"/>
                  <a:gd name="connsiteX9" fmla="*/ 593710 w 957737"/>
                  <a:gd name="connsiteY9" fmla="*/ 1083412 h 1971810"/>
                  <a:gd name="connsiteX10" fmla="*/ 645714 w 957737"/>
                  <a:gd name="connsiteY10" fmla="*/ 1135416 h 1971810"/>
                  <a:gd name="connsiteX11" fmla="*/ 632713 w 957737"/>
                  <a:gd name="connsiteY11" fmla="*/ 1144083 h 1971810"/>
                  <a:gd name="connsiteX12" fmla="*/ 541706 w 957737"/>
                  <a:gd name="connsiteY12" fmla="*/ 1170085 h 1971810"/>
                  <a:gd name="connsiteX13" fmla="*/ 481035 w 957737"/>
                  <a:gd name="connsiteY13" fmla="*/ 1252424 h 1971810"/>
                  <a:gd name="connsiteX14" fmla="*/ 468034 w 957737"/>
                  <a:gd name="connsiteY14" fmla="*/ 1265425 h 1971810"/>
                  <a:gd name="connsiteX15" fmla="*/ 567708 w 957737"/>
                  <a:gd name="connsiteY15" fmla="*/ 1365099 h 1971810"/>
                  <a:gd name="connsiteX16" fmla="*/ 559041 w 957737"/>
                  <a:gd name="connsiteY16" fmla="*/ 1386768 h 1971810"/>
                  <a:gd name="connsiteX17" fmla="*/ 463701 w 957737"/>
                  <a:gd name="connsiteY17" fmla="*/ 1313096 h 1971810"/>
                  <a:gd name="connsiteX18" fmla="*/ 489703 w 957737"/>
                  <a:gd name="connsiteY18" fmla="*/ 1404102 h 1971810"/>
                  <a:gd name="connsiteX19" fmla="*/ 520038 w 957737"/>
                  <a:gd name="connsiteY19" fmla="*/ 1421437 h 1971810"/>
                  <a:gd name="connsiteX20" fmla="*/ 494036 w 957737"/>
                  <a:gd name="connsiteY20" fmla="*/ 1425770 h 1971810"/>
                  <a:gd name="connsiteX21" fmla="*/ 424698 w 957737"/>
                  <a:gd name="connsiteY21" fmla="*/ 1356432 h 1971810"/>
                  <a:gd name="connsiteX22" fmla="*/ 411697 w 957737"/>
                  <a:gd name="connsiteY22" fmla="*/ 1447439 h 1971810"/>
                  <a:gd name="connsiteX23" fmla="*/ 385695 w 957737"/>
                  <a:gd name="connsiteY23" fmla="*/ 1495109 h 1971810"/>
                  <a:gd name="connsiteX24" fmla="*/ 385695 w 957737"/>
                  <a:gd name="connsiteY24" fmla="*/ 1495109 h 1971810"/>
                  <a:gd name="connsiteX25" fmla="*/ 398696 w 957737"/>
                  <a:gd name="connsiteY25" fmla="*/ 1356432 h 1971810"/>
                  <a:gd name="connsiteX26" fmla="*/ 377028 w 957737"/>
                  <a:gd name="connsiteY26" fmla="*/ 1347765 h 1971810"/>
                  <a:gd name="connsiteX27" fmla="*/ 377028 w 957737"/>
                  <a:gd name="connsiteY27" fmla="*/ 1334764 h 1971810"/>
                  <a:gd name="connsiteX28" fmla="*/ 429031 w 957737"/>
                  <a:gd name="connsiteY28" fmla="*/ 1304428 h 1971810"/>
                  <a:gd name="connsiteX29" fmla="*/ 429031 w 957737"/>
                  <a:gd name="connsiteY29" fmla="*/ 1278426 h 1971810"/>
                  <a:gd name="connsiteX30" fmla="*/ 329358 w 957737"/>
                  <a:gd name="connsiteY30" fmla="*/ 1278426 h 1971810"/>
                  <a:gd name="connsiteX31" fmla="*/ 264353 w 957737"/>
                  <a:gd name="connsiteY31" fmla="*/ 1252424 h 1971810"/>
                  <a:gd name="connsiteX32" fmla="*/ 212349 w 957737"/>
                  <a:gd name="connsiteY32" fmla="*/ 1161418 h 1971810"/>
                  <a:gd name="connsiteX33" fmla="*/ 299022 w 957737"/>
                  <a:gd name="connsiteY33" fmla="*/ 1066078 h 1971810"/>
                  <a:gd name="connsiteX34" fmla="*/ 316357 w 957737"/>
                  <a:gd name="connsiteY34" fmla="*/ 1191753 h 1971810"/>
                  <a:gd name="connsiteX35" fmla="*/ 355359 w 957737"/>
                  <a:gd name="connsiteY35" fmla="*/ 1239424 h 1971810"/>
                  <a:gd name="connsiteX36" fmla="*/ 528705 w 957737"/>
                  <a:gd name="connsiteY36" fmla="*/ 918733 h 1971810"/>
                  <a:gd name="connsiteX37" fmla="*/ 520038 w 957737"/>
                  <a:gd name="connsiteY37" fmla="*/ 736720 h 1971810"/>
                  <a:gd name="connsiteX38" fmla="*/ 550374 w 957737"/>
                  <a:gd name="connsiteY38" fmla="*/ 632713 h 1971810"/>
                  <a:gd name="connsiteX39" fmla="*/ 706385 w 957737"/>
                  <a:gd name="connsiteY39" fmla="*/ 247018 h 1971810"/>
                  <a:gd name="connsiteX40" fmla="*/ 749722 w 957737"/>
                  <a:gd name="connsiteY40" fmla="*/ 359693 h 1971810"/>
                  <a:gd name="connsiteX41" fmla="*/ 810393 w 957737"/>
                  <a:gd name="connsiteY41" fmla="*/ 351025 h 1971810"/>
                  <a:gd name="connsiteX42" fmla="*/ 849395 w 957737"/>
                  <a:gd name="connsiteY42" fmla="*/ 294688 h 1971810"/>
                  <a:gd name="connsiteX43" fmla="*/ 905733 w 957737"/>
                  <a:gd name="connsiteY43" fmla="*/ 307689 h 1971810"/>
                  <a:gd name="connsiteX44" fmla="*/ 957737 w 957737"/>
                  <a:gd name="connsiteY44" fmla="*/ 264352 h 1971810"/>
                  <a:gd name="connsiteX45" fmla="*/ 940402 w 957737"/>
                  <a:gd name="connsiteY45" fmla="*/ 242684 h 1971810"/>
                  <a:gd name="connsiteX46" fmla="*/ 862396 w 957737"/>
                  <a:gd name="connsiteY46" fmla="*/ 229683 h 1971810"/>
                  <a:gd name="connsiteX47" fmla="*/ 814726 w 957737"/>
                  <a:gd name="connsiteY47" fmla="*/ 4333 h 1971810"/>
                  <a:gd name="connsiteX48" fmla="*/ 732387 w 957737"/>
                  <a:gd name="connsiteY48" fmla="*/ 56337 h 1971810"/>
                  <a:gd name="connsiteX49" fmla="*/ 840728 w 957737"/>
                  <a:gd name="connsiteY49" fmla="*/ 307689 h 1971810"/>
                  <a:gd name="connsiteX50" fmla="*/ 897066 w 957737"/>
                  <a:gd name="connsiteY50" fmla="*/ 312023 h 1971810"/>
                  <a:gd name="connsiteX51" fmla="*/ 849395 w 957737"/>
                  <a:gd name="connsiteY51" fmla="*/ 537372 h 1971810"/>
                  <a:gd name="connsiteX52" fmla="*/ 862396 w 957737"/>
                  <a:gd name="connsiteY52" fmla="*/ 537372 h 1971810"/>
                  <a:gd name="connsiteX53" fmla="*/ 849395 w 957737"/>
                  <a:gd name="connsiteY53" fmla="*/ 559041 h 1971810"/>
                  <a:gd name="connsiteX54" fmla="*/ 827727 w 957737"/>
                  <a:gd name="connsiteY54" fmla="*/ 559041 h 1971810"/>
                  <a:gd name="connsiteX55" fmla="*/ 702051 w 957737"/>
                  <a:gd name="connsiteY55" fmla="*/ 645714 h 1971810"/>
                  <a:gd name="connsiteX56" fmla="*/ 650048 w 957737"/>
                  <a:gd name="connsiteY56" fmla="*/ 723719 h 1971810"/>
                  <a:gd name="connsiteX57" fmla="*/ 572042 w 957737"/>
                  <a:gd name="connsiteY57" fmla="*/ 619712 h 1971810"/>
                  <a:gd name="connsiteX58" fmla="*/ 628379 w 957737"/>
                  <a:gd name="connsiteY58" fmla="*/ 472368 h 1971810"/>
                  <a:gd name="connsiteX59" fmla="*/ 715052 w 957737"/>
                  <a:gd name="connsiteY59" fmla="*/ 437698 h 1971810"/>
                  <a:gd name="connsiteX60" fmla="*/ 814726 w 957737"/>
                  <a:gd name="connsiteY60" fmla="*/ 195014 h 1971810"/>
                  <a:gd name="connsiteX61" fmla="*/ 745388 w 957737"/>
                  <a:gd name="connsiteY61" fmla="*/ 208015 h 1971810"/>
                  <a:gd name="connsiteX62" fmla="*/ 645714 w 957737"/>
                  <a:gd name="connsiteY62" fmla="*/ 468034 h 1971810"/>
                  <a:gd name="connsiteX63" fmla="*/ 632713 w 957737"/>
                  <a:gd name="connsiteY63" fmla="*/ 524371 h 1971810"/>
                  <a:gd name="connsiteX64" fmla="*/ 143011 w 957737"/>
                  <a:gd name="connsiteY64" fmla="*/ 784390 h 1971810"/>
                  <a:gd name="connsiteX65" fmla="*/ 117009 w 957737"/>
                  <a:gd name="connsiteY65" fmla="*/ 953403 h 1971810"/>
                  <a:gd name="connsiteX66" fmla="*/ 13001 w 957737"/>
                  <a:gd name="connsiteY66" fmla="*/ 1048743 h 1971810"/>
                  <a:gd name="connsiteX67" fmla="*/ 0 w 957737"/>
                  <a:gd name="connsiteY67" fmla="*/ 1083412 h 1971810"/>
                  <a:gd name="connsiteX68" fmla="*/ 95341 w 957737"/>
                  <a:gd name="connsiteY68" fmla="*/ 1317429 h 1971810"/>
                  <a:gd name="connsiteX69" fmla="*/ 143011 w 957737"/>
                  <a:gd name="connsiteY69" fmla="*/ 1425770 h 1971810"/>
                  <a:gd name="connsiteX70" fmla="*/ 364027 w 957737"/>
                  <a:gd name="connsiteY70" fmla="*/ 1798464 h 1971810"/>
                  <a:gd name="connsiteX71" fmla="*/ 416031 w 957737"/>
                  <a:gd name="connsiteY71" fmla="*/ 1720459 h 1971810"/>
                  <a:gd name="connsiteX72" fmla="*/ 424698 w 957737"/>
                  <a:gd name="connsiteY72" fmla="*/ 1742127 h 1971810"/>
                  <a:gd name="connsiteX73" fmla="*/ 390029 w 957737"/>
                  <a:gd name="connsiteY73" fmla="*/ 1798464 h 1971810"/>
                  <a:gd name="connsiteX74" fmla="*/ 450700 w 957737"/>
                  <a:gd name="connsiteY74" fmla="*/ 1781130 h 1971810"/>
                  <a:gd name="connsiteX75" fmla="*/ 455033 w 957737"/>
                  <a:gd name="connsiteY75" fmla="*/ 1811465 h 1971810"/>
                  <a:gd name="connsiteX76" fmla="*/ 394362 w 957737"/>
                  <a:gd name="connsiteY76" fmla="*/ 1880804 h 1971810"/>
                  <a:gd name="connsiteX77" fmla="*/ 364027 w 957737"/>
                  <a:gd name="connsiteY77" fmla="*/ 1954476 h 1971810"/>
                  <a:gd name="connsiteX78" fmla="*/ 364027 w 957737"/>
                  <a:gd name="connsiteY78" fmla="*/ 1971810 h 1971810"/>
                  <a:gd name="connsiteX79" fmla="*/ 338025 w 957737"/>
                  <a:gd name="connsiteY79" fmla="*/ 1958809 h 1971810"/>
                  <a:gd name="connsiteX80" fmla="*/ 346692 w 957737"/>
                  <a:gd name="connsiteY80" fmla="*/ 1898138 h 1971810"/>
                  <a:gd name="connsiteX81" fmla="*/ 355359 w 957737"/>
                  <a:gd name="connsiteY81" fmla="*/ 1837467 h 1971810"/>
                  <a:gd name="connsiteX82" fmla="*/ 355359 w 957737"/>
                  <a:gd name="connsiteY82" fmla="*/ 1837467 h 197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957737" h="1971810">
                    <a:moveTo>
                      <a:pt x="771390" y="151678"/>
                    </a:moveTo>
                    <a:lnTo>
                      <a:pt x="745388" y="60671"/>
                    </a:lnTo>
                    <a:lnTo>
                      <a:pt x="801725" y="0"/>
                    </a:lnTo>
                    <a:lnTo>
                      <a:pt x="814726" y="17334"/>
                    </a:lnTo>
                    <a:lnTo>
                      <a:pt x="832061" y="195014"/>
                    </a:lnTo>
                    <a:lnTo>
                      <a:pt x="615378" y="606711"/>
                    </a:lnTo>
                    <a:lnTo>
                      <a:pt x="567708" y="671715"/>
                    </a:lnTo>
                    <a:lnTo>
                      <a:pt x="546040" y="888398"/>
                    </a:lnTo>
                    <a:lnTo>
                      <a:pt x="333691" y="1204754"/>
                    </a:lnTo>
                    <a:lnTo>
                      <a:pt x="593710" y="1083412"/>
                    </a:lnTo>
                    <a:lnTo>
                      <a:pt x="645714" y="1135416"/>
                    </a:lnTo>
                    <a:lnTo>
                      <a:pt x="632713" y="1144083"/>
                    </a:lnTo>
                    <a:lnTo>
                      <a:pt x="541706" y="1170085"/>
                    </a:lnTo>
                    <a:lnTo>
                      <a:pt x="481035" y="1252424"/>
                    </a:lnTo>
                    <a:lnTo>
                      <a:pt x="468034" y="1265425"/>
                    </a:lnTo>
                    <a:lnTo>
                      <a:pt x="567708" y="1365099"/>
                    </a:lnTo>
                    <a:lnTo>
                      <a:pt x="559041" y="1386768"/>
                    </a:lnTo>
                    <a:lnTo>
                      <a:pt x="463701" y="1313096"/>
                    </a:lnTo>
                    <a:lnTo>
                      <a:pt x="489703" y="1404102"/>
                    </a:lnTo>
                    <a:lnTo>
                      <a:pt x="520038" y="1421437"/>
                    </a:lnTo>
                    <a:lnTo>
                      <a:pt x="494036" y="1425770"/>
                    </a:lnTo>
                    <a:lnTo>
                      <a:pt x="424698" y="1356432"/>
                    </a:lnTo>
                    <a:lnTo>
                      <a:pt x="411697" y="1447439"/>
                    </a:lnTo>
                    <a:lnTo>
                      <a:pt x="385695" y="1495109"/>
                    </a:lnTo>
                    <a:lnTo>
                      <a:pt x="385695" y="1495109"/>
                    </a:lnTo>
                    <a:lnTo>
                      <a:pt x="398696" y="1356432"/>
                    </a:lnTo>
                    <a:lnTo>
                      <a:pt x="377028" y="1347765"/>
                    </a:lnTo>
                    <a:lnTo>
                      <a:pt x="377028" y="1334764"/>
                    </a:lnTo>
                    <a:lnTo>
                      <a:pt x="429031" y="1304428"/>
                    </a:lnTo>
                    <a:lnTo>
                      <a:pt x="429031" y="1278426"/>
                    </a:lnTo>
                    <a:lnTo>
                      <a:pt x="329358" y="1278426"/>
                    </a:lnTo>
                    <a:lnTo>
                      <a:pt x="264353" y="1252424"/>
                    </a:lnTo>
                    <a:lnTo>
                      <a:pt x="212349" y="1161418"/>
                    </a:lnTo>
                    <a:lnTo>
                      <a:pt x="299022" y="1066078"/>
                    </a:lnTo>
                    <a:lnTo>
                      <a:pt x="316357" y="1191753"/>
                    </a:lnTo>
                    <a:lnTo>
                      <a:pt x="355359" y="1239424"/>
                    </a:lnTo>
                    <a:lnTo>
                      <a:pt x="528705" y="918733"/>
                    </a:lnTo>
                    <a:lnTo>
                      <a:pt x="520038" y="736720"/>
                    </a:lnTo>
                    <a:lnTo>
                      <a:pt x="550374" y="632713"/>
                    </a:lnTo>
                    <a:lnTo>
                      <a:pt x="706385" y="247018"/>
                    </a:lnTo>
                    <a:lnTo>
                      <a:pt x="749722" y="359693"/>
                    </a:lnTo>
                    <a:lnTo>
                      <a:pt x="810393" y="351025"/>
                    </a:lnTo>
                    <a:lnTo>
                      <a:pt x="849395" y="294688"/>
                    </a:lnTo>
                    <a:lnTo>
                      <a:pt x="905733" y="307689"/>
                    </a:lnTo>
                    <a:lnTo>
                      <a:pt x="957737" y="264352"/>
                    </a:lnTo>
                    <a:lnTo>
                      <a:pt x="940402" y="242684"/>
                    </a:lnTo>
                    <a:lnTo>
                      <a:pt x="862396" y="229683"/>
                    </a:lnTo>
                    <a:lnTo>
                      <a:pt x="814726" y="4333"/>
                    </a:lnTo>
                    <a:lnTo>
                      <a:pt x="732387" y="56337"/>
                    </a:lnTo>
                    <a:lnTo>
                      <a:pt x="840728" y="307689"/>
                    </a:lnTo>
                    <a:lnTo>
                      <a:pt x="897066" y="312023"/>
                    </a:lnTo>
                    <a:lnTo>
                      <a:pt x="849395" y="537372"/>
                    </a:lnTo>
                    <a:lnTo>
                      <a:pt x="862396" y="537372"/>
                    </a:lnTo>
                    <a:lnTo>
                      <a:pt x="849395" y="559041"/>
                    </a:lnTo>
                    <a:lnTo>
                      <a:pt x="827727" y="559041"/>
                    </a:lnTo>
                    <a:lnTo>
                      <a:pt x="702051" y="645714"/>
                    </a:lnTo>
                    <a:lnTo>
                      <a:pt x="650048" y="723719"/>
                    </a:lnTo>
                    <a:lnTo>
                      <a:pt x="572042" y="619712"/>
                    </a:lnTo>
                    <a:lnTo>
                      <a:pt x="628379" y="472368"/>
                    </a:lnTo>
                    <a:lnTo>
                      <a:pt x="715052" y="437698"/>
                    </a:lnTo>
                    <a:lnTo>
                      <a:pt x="814726" y="195014"/>
                    </a:lnTo>
                    <a:lnTo>
                      <a:pt x="745388" y="208015"/>
                    </a:lnTo>
                    <a:lnTo>
                      <a:pt x="645714" y="468034"/>
                    </a:lnTo>
                    <a:lnTo>
                      <a:pt x="632713" y="524371"/>
                    </a:lnTo>
                    <a:lnTo>
                      <a:pt x="143011" y="784390"/>
                    </a:lnTo>
                    <a:lnTo>
                      <a:pt x="117009" y="953403"/>
                    </a:lnTo>
                    <a:lnTo>
                      <a:pt x="13001" y="1048743"/>
                    </a:lnTo>
                    <a:lnTo>
                      <a:pt x="0" y="1083412"/>
                    </a:lnTo>
                    <a:lnTo>
                      <a:pt x="95341" y="1317429"/>
                    </a:lnTo>
                    <a:lnTo>
                      <a:pt x="143011" y="1425770"/>
                    </a:lnTo>
                    <a:lnTo>
                      <a:pt x="364027" y="1798464"/>
                    </a:lnTo>
                    <a:lnTo>
                      <a:pt x="416031" y="1720459"/>
                    </a:lnTo>
                    <a:lnTo>
                      <a:pt x="424698" y="1742127"/>
                    </a:lnTo>
                    <a:lnTo>
                      <a:pt x="390029" y="1798464"/>
                    </a:lnTo>
                    <a:lnTo>
                      <a:pt x="450700" y="1781130"/>
                    </a:lnTo>
                    <a:lnTo>
                      <a:pt x="455033" y="1811465"/>
                    </a:lnTo>
                    <a:lnTo>
                      <a:pt x="394362" y="1880804"/>
                    </a:lnTo>
                    <a:lnTo>
                      <a:pt x="364027" y="1954476"/>
                    </a:lnTo>
                    <a:lnTo>
                      <a:pt x="364027" y="1971810"/>
                    </a:lnTo>
                    <a:lnTo>
                      <a:pt x="338025" y="1958809"/>
                    </a:lnTo>
                    <a:lnTo>
                      <a:pt x="346692" y="1898138"/>
                    </a:lnTo>
                    <a:lnTo>
                      <a:pt x="355359" y="1837467"/>
                    </a:lnTo>
                    <a:lnTo>
                      <a:pt x="355359" y="1837467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3055071" y="5847618"/>
            <a:ext cx="3213689" cy="830997"/>
            <a:chOff x="5890810" y="5259013"/>
            <a:chExt cx="3402837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5890810" y="5259013"/>
              <a:ext cx="3402837" cy="830997"/>
            </a:xfrm>
            <a:prstGeom prst="rect">
              <a:avLst/>
            </a:prstGeom>
            <a:solidFill>
              <a:srgbClr val="1C3C2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ПОМО</a:t>
              </a:r>
            </a:p>
            <a:p>
              <a:pPr algn="r"/>
              <a:r>
                <a:rPr lang="ru-RU" sz="2400" b="1" dirty="0" smtClean="0">
                  <a:solidFill>
                    <a:schemeClr val="bg1"/>
                  </a:solidFill>
                </a:rPr>
                <a:t>ДОРА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348454" y="5492781"/>
              <a:ext cx="83840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72518" y="5805601"/>
              <a:ext cx="8384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055070" y="156706"/>
            <a:ext cx="3213689" cy="461665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МАЙ  2022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638300" y="0"/>
            <a:ext cx="9677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rgbClr val="E78712"/>
                </a:solidFill>
              </a:rPr>
              <a:t>			*  *  *  *  *  *  *  *  *</a:t>
            </a:r>
          </a:p>
          <a:p>
            <a:r>
              <a:rPr lang="ru-RU" sz="2400" dirty="0" smtClean="0"/>
              <a:t>Зимовки выбираются в первый год</a:t>
            </a:r>
          </a:p>
          <a:p>
            <a:r>
              <a:rPr lang="ru-RU" sz="2400" dirty="0" smtClean="0"/>
              <a:t>Начало осенней миграции - </a:t>
            </a:r>
            <a:r>
              <a:rPr lang="ru-RU" sz="2400" dirty="0" smtClean="0"/>
              <a:t>в сентябре-октябре</a:t>
            </a:r>
          </a:p>
          <a:p>
            <a:r>
              <a:rPr lang="ru-RU" sz="2400" dirty="0" smtClean="0"/>
              <a:t>Прибытие </a:t>
            </a:r>
            <a:r>
              <a:rPr lang="ru-RU" sz="2400" dirty="0" smtClean="0"/>
              <a:t>в область зимовки в </a:t>
            </a:r>
            <a:r>
              <a:rPr lang="ru-RU" sz="2400" dirty="0" smtClean="0">
                <a:solidFill>
                  <a:srgbClr val="FF0000"/>
                </a:solidFill>
              </a:rPr>
              <a:t>октябре</a:t>
            </a:r>
            <a:r>
              <a:rPr lang="ru-RU" sz="2400" dirty="0" smtClean="0"/>
              <a:t>-декабре</a:t>
            </a:r>
          </a:p>
          <a:p>
            <a:r>
              <a:rPr lang="ru-RU" sz="2400" dirty="0" smtClean="0"/>
              <a:t>Возвращение </a:t>
            </a:r>
            <a:r>
              <a:rPr lang="ru-RU" sz="2400" dirty="0" smtClean="0"/>
              <a:t>в натальную область в апреле-мае</a:t>
            </a:r>
            <a:endParaRPr lang="ru-RU" sz="2400" dirty="0" smtClean="0"/>
          </a:p>
          <a:p>
            <a:r>
              <a:rPr lang="ru-RU" sz="2400" dirty="0" smtClean="0"/>
              <a:t>Высокая подвижность в июне-июле 2 год</a:t>
            </a:r>
          </a:p>
          <a:p>
            <a:r>
              <a:rPr lang="ru-RU" sz="2400" dirty="0" smtClean="0"/>
              <a:t>Перемещения </a:t>
            </a:r>
            <a:r>
              <a:rPr lang="ru-RU" sz="2400" dirty="0" smtClean="0"/>
              <a:t>молодой птицы, </a:t>
            </a:r>
            <a:r>
              <a:rPr lang="ru-RU" sz="2400" dirty="0" smtClean="0"/>
              <a:t>с сентября месяца независимы от взрослых (родительских) особей</a:t>
            </a:r>
          </a:p>
          <a:p>
            <a:pPr marL="0" indent="0">
              <a:buNone/>
            </a:pPr>
            <a:r>
              <a:rPr lang="ru-RU" sz="2400" dirty="0" smtClean="0"/>
              <a:t>			</a:t>
            </a:r>
            <a:r>
              <a:rPr lang="ru-RU" sz="3200" b="1" dirty="0" smtClean="0">
                <a:solidFill>
                  <a:srgbClr val="E78712"/>
                </a:solidFill>
              </a:rPr>
              <a:t>? ? ? ? ? ? ? ? ?</a:t>
            </a:r>
            <a:endParaRPr lang="ru-RU" sz="3200" b="1" dirty="0">
              <a:solidFill>
                <a:srgbClr val="E78712"/>
              </a:solidFill>
            </a:endParaRPr>
          </a:p>
          <a:p>
            <a:r>
              <a:rPr lang="ru-RU" sz="2400" dirty="0" smtClean="0"/>
              <a:t>Что такое натальная дисперсия?</a:t>
            </a:r>
          </a:p>
          <a:p>
            <a:r>
              <a:rPr lang="ru-RU" sz="2400" dirty="0" smtClean="0"/>
              <a:t>Что </a:t>
            </a:r>
            <a:r>
              <a:rPr lang="ru-RU" sz="2400" dirty="0"/>
              <a:t>такое </a:t>
            </a:r>
            <a:r>
              <a:rPr lang="ru-RU" sz="2400" dirty="0" smtClean="0"/>
              <a:t>миграция?</a:t>
            </a:r>
          </a:p>
          <a:p>
            <a:r>
              <a:rPr lang="ru-RU" sz="2400" dirty="0" smtClean="0"/>
              <a:t>Когда </a:t>
            </a:r>
            <a:r>
              <a:rPr lang="ru-RU" sz="2400" smtClean="0"/>
              <a:t>начинается зимовка?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903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8" r="-158"/>
          <a:stretch/>
        </p:blipFill>
        <p:spPr>
          <a:xfrm flipH="1">
            <a:off x="160419" y="-19050"/>
            <a:ext cx="120262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274" y="524017"/>
            <a:ext cx="826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ЗА ВНИМАНИЕ !</a:t>
            </a:r>
            <a:endParaRPr lang="ru-RU" sz="4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2" y="407988"/>
            <a:ext cx="4247253" cy="976312"/>
          </a:xfrm>
          <a:solidFill>
            <a:srgbClr val="E7871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/>
              <a:t> </a:t>
            </a:r>
            <a:r>
              <a:rPr lang="ru-RU" sz="3600" dirty="0" smtClean="0"/>
              <a:t> МЕСТО РАБОТЫ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" b="1244"/>
          <a:stretch/>
        </p:blipFill>
        <p:spPr>
          <a:xfrm>
            <a:off x="6188765" y="1552187"/>
            <a:ext cx="5838135" cy="4371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1284" y="1598613"/>
            <a:ext cx="4843127" cy="42624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Юго-запад </a:t>
            </a:r>
            <a:r>
              <a:rPr lang="ru-RU" sz="3200" dirty="0"/>
              <a:t>Ленинградской </a:t>
            </a:r>
            <a:r>
              <a:rPr lang="ru-RU" sz="3200" dirty="0" smtClean="0"/>
              <a:t>области</a:t>
            </a:r>
          </a:p>
          <a:p>
            <a:endParaRPr lang="ru-RU" dirty="0"/>
          </a:p>
          <a:p>
            <a:pPr marL="342900" indent="-342900">
              <a:buSzPct val="150000"/>
              <a:buFont typeface="Wingdings" panose="05000000000000000000" pitchFamily="2" charset="2"/>
              <a:buChar char="§"/>
            </a:pPr>
            <a:r>
              <a:rPr lang="ru-RU" sz="2800" dirty="0" err="1" smtClean="0"/>
              <a:t>Кургальский</a:t>
            </a:r>
            <a:r>
              <a:rPr lang="ru-RU" sz="2800" dirty="0" smtClean="0"/>
              <a:t> полуостров</a:t>
            </a:r>
          </a:p>
          <a:p>
            <a:pPr marL="342900" indent="-342900">
              <a:buSzPct val="150000"/>
              <a:buFont typeface="Wingdings" panose="05000000000000000000" pitchFamily="2" charset="2"/>
              <a:buChar char="§"/>
            </a:pPr>
            <a:endParaRPr lang="ru-RU" sz="1200" dirty="0" smtClean="0"/>
          </a:p>
          <a:p>
            <a:pPr marL="342900" indent="-342900">
              <a:buSzPct val="150000"/>
              <a:buFont typeface="Wingdings" panose="05000000000000000000" pitchFamily="2" charset="2"/>
              <a:buChar char="§"/>
            </a:pPr>
            <a:r>
              <a:rPr lang="ru-RU" sz="2800" dirty="0" smtClean="0"/>
              <a:t>острова Финского залива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87653" y="3916908"/>
            <a:ext cx="334011" cy="393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464" y="499251"/>
            <a:ext cx="3801357" cy="976312"/>
          </a:xfrm>
          <a:solidFill>
            <a:srgbClr val="E7871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 smtClean="0"/>
              <a:t>  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435" y="488678"/>
            <a:ext cx="5073639" cy="4603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672011" y="6214016"/>
            <a:ext cx="341724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По: Носков, Кузнецов, 2016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290412" y="541885"/>
            <a:ext cx="166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ост, развитие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21010" y="5107059"/>
            <a:ext cx="125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зимовка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285280" y="398226"/>
            <a:ext cx="183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половая активность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85033" y="4697774"/>
            <a:ext cx="175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ювенильная миграция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06960" y="5387215"/>
            <a:ext cx="297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послебрачная миграция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55871" y="4454503"/>
            <a:ext cx="179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предбрачная</a:t>
            </a:r>
            <a:r>
              <a:rPr lang="ru-RU" dirty="0" smtClean="0"/>
              <a:t> миграция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202849" y="999724"/>
            <a:ext cx="404111" cy="203986"/>
          </a:xfrm>
          <a:prstGeom prst="line">
            <a:avLst/>
          </a:prstGeom>
          <a:ln w="19050">
            <a:tail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705818" y="3882741"/>
            <a:ext cx="399150" cy="538728"/>
          </a:xfrm>
          <a:prstGeom prst="line">
            <a:avLst/>
          </a:prstGeom>
          <a:ln w="19050">
            <a:tail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856885" y="3864387"/>
            <a:ext cx="724347" cy="852199"/>
          </a:xfrm>
          <a:prstGeom prst="line">
            <a:avLst/>
          </a:prstGeom>
          <a:ln w="19050">
            <a:tail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609670" y="905754"/>
            <a:ext cx="658204" cy="1112079"/>
          </a:xfrm>
          <a:prstGeom prst="line">
            <a:avLst/>
          </a:prstGeom>
          <a:ln w="19050">
            <a:tail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884929" y="5022490"/>
            <a:ext cx="199758" cy="340794"/>
          </a:xfrm>
          <a:prstGeom prst="line">
            <a:avLst/>
          </a:prstGeom>
          <a:ln w="19050">
            <a:tail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704475" y="4679575"/>
            <a:ext cx="282277" cy="449775"/>
          </a:xfrm>
          <a:prstGeom prst="line">
            <a:avLst/>
          </a:prstGeom>
          <a:ln w="19050">
            <a:tail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Дуга 68"/>
          <p:cNvSpPr/>
          <p:nvPr/>
        </p:nvSpPr>
        <p:spPr>
          <a:xfrm rot="5400000">
            <a:off x="8315792" y="2266098"/>
            <a:ext cx="1890986" cy="1565202"/>
          </a:xfrm>
          <a:prstGeom prst="arc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 rot="14596520">
            <a:off x="7895419" y="1764399"/>
            <a:ext cx="2116624" cy="2129415"/>
          </a:xfrm>
          <a:prstGeom prst="arc">
            <a:avLst>
              <a:gd name="adj1" fmla="val 18183968"/>
              <a:gd name="adj2" fmla="val 1431951"/>
            </a:avLst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5-конечная звезда 71"/>
          <p:cNvSpPr/>
          <p:nvPr/>
        </p:nvSpPr>
        <p:spPr>
          <a:xfrm>
            <a:off x="7850143" y="3517874"/>
            <a:ext cx="574323" cy="574323"/>
          </a:xfrm>
          <a:prstGeom prst="star5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бъект 2"/>
          <p:cNvSpPr txBox="1">
            <a:spLocks/>
          </p:cNvSpPr>
          <p:nvPr/>
        </p:nvSpPr>
        <p:spPr>
          <a:xfrm>
            <a:off x="1638300" y="1508481"/>
            <a:ext cx="4419600" cy="437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определение путей перемещения молодых орланов</a:t>
            </a:r>
          </a:p>
          <a:p>
            <a:r>
              <a:rPr lang="ru-RU" sz="2400" dirty="0" smtClean="0"/>
              <a:t>места зимовок молодых орланов</a:t>
            </a:r>
          </a:p>
          <a:p>
            <a:r>
              <a:rPr lang="ru-RU" sz="2400" dirty="0" smtClean="0"/>
              <a:t>соотнесение перемещение молодых и взрослых птиц (родителей)</a:t>
            </a:r>
          </a:p>
        </p:txBody>
      </p:sp>
    </p:spTree>
    <p:extLst>
      <p:ext uri="{BB962C8B-B14F-4D97-AF65-F5344CB8AC3E}">
        <p14:creationId xmlns:p14="http://schemas.microsoft.com/office/powerpoint/2010/main" val="41967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474" y="609600"/>
            <a:ext cx="4950876" cy="723900"/>
          </a:xfrm>
          <a:solidFill>
            <a:srgbClr val="E78712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/>
              <a:t>МЕЧЕНИЕ</a:t>
            </a:r>
            <a:r>
              <a:rPr lang="ru-RU" dirty="0" smtClean="0"/>
              <a:t>  </a:t>
            </a:r>
            <a:r>
              <a:rPr lang="ru-RU" sz="4000" dirty="0" smtClean="0"/>
              <a:t>ПТЕНЦОВ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Птенцы с кольцами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915" y="1450328"/>
            <a:ext cx="6948754" cy="4402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840" y="1449980"/>
            <a:ext cx="4447879" cy="3079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78693" y="4782979"/>
            <a:ext cx="283246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Европейская программа мечения</a:t>
            </a:r>
          </a:p>
          <a:p>
            <a:pPr>
              <a:spcBef>
                <a:spcPts val="600"/>
              </a:spcBef>
            </a:pPr>
            <a:r>
              <a:rPr lang="en-US" sz="2600" dirty="0" err="1" smtClean="0"/>
              <a:t>Helander</a:t>
            </a:r>
            <a:r>
              <a:rPr lang="ru-RU" sz="2600" dirty="0"/>
              <a:t>, 2003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19531" y="6003268"/>
            <a:ext cx="3955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GPS-GSM </a:t>
            </a:r>
            <a:r>
              <a:rPr lang="ru-RU" sz="2600" dirty="0" smtClean="0"/>
              <a:t>передатчики</a:t>
            </a:r>
            <a:endParaRPr lang="ru-RU" sz="26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034840" y="1466371"/>
            <a:ext cx="9718829" cy="5165034"/>
            <a:chOff x="2301540" y="1428271"/>
            <a:chExt cx="9718829" cy="516503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301540" y="1428271"/>
              <a:ext cx="0" cy="516503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301540" y="6593305"/>
              <a:ext cx="971882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66601"/>
            <a:ext cx="4133850" cy="976312"/>
          </a:xfrm>
          <a:solidFill>
            <a:srgbClr val="E7871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dirty="0" smtClean="0"/>
              <a:t>МАТЕРИАЛ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874" y="1614363"/>
            <a:ext cx="5155788" cy="5188491"/>
          </a:xfrm>
        </p:spPr>
        <p:txBody>
          <a:bodyPr>
            <a:noAutofit/>
          </a:bodyPr>
          <a:lstStyle/>
          <a:p>
            <a:pPr marL="342900" indent="-342900"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/>
              <a:t>2020 ПТЕНЕЦ </a:t>
            </a:r>
            <a:r>
              <a:rPr lang="ru-RU" sz="2000" dirty="0" smtClean="0">
                <a:solidFill>
                  <a:schemeClr val="tx1"/>
                </a:solidFill>
              </a:rPr>
              <a:t>Восточное</a:t>
            </a:r>
            <a:r>
              <a:rPr lang="ru-RU" sz="2000" dirty="0" smtClean="0"/>
              <a:t> побережье Нарвского залива</a:t>
            </a:r>
          </a:p>
          <a:p>
            <a:pPr>
              <a:spcBef>
                <a:spcPts val="600"/>
              </a:spcBef>
              <a:buSzPct val="150000"/>
            </a:pPr>
            <a:r>
              <a:rPr lang="ru-RU" sz="2000" i="1" dirty="0" smtClean="0"/>
              <a:t>     август 2023 , 38 </a:t>
            </a:r>
            <a:r>
              <a:rPr lang="ru-RU" sz="2000" i="1" dirty="0" err="1" smtClean="0"/>
              <a:t>мес</a:t>
            </a:r>
            <a:endParaRPr lang="ru-RU" sz="2000" i="1" dirty="0" smtClean="0"/>
          </a:p>
          <a:p>
            <a:pPr marL="342900" indent="-342900"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/>
              <a:t>2020 ПТЕНЕЦ  Финский залив    островов Малый</a:t>
            </a:r>
          </a:p>
          <a:p>
            <a:pPr>
              <a:spcBef>
                <a:spcPts val="600"/>
              </a:spcBef>
              <a:buSzPct val="150000"/>
            </a:pPr>
            <a:r>
              <a:rPr lang="ru-RU" sz="2000" dirty="0" smtClean="0"/>
              <a:t>     </a:t>
            </a:r>
            <a:r>
              <a:rPr lang="ru-RU" sz="2000" i="1" dirty="0" smtClean="0"/>
              <a:t>апрель 2022, 21 </a:t>
            </a:r>
            <a:r>
              <a:rPr lang="ru-RU" sz="2000" i="1" dirty="0" err="1" smtClean="0"/>
              <a:t>мес</a:t>
            </a:r>
            <a:endParaRPr lang="ru-RU" sz="2000" i="1" dirty="0" smtClean="0"/>
          </a:p>
          <a:p>
            <a:pPr marL="342900" indent="-342900"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/>
              <a:t>2021 ПТЕНЕЦ </a:t>
            </a:r>
            <a:r>
              <a:rPr lang="en-US" sz="2000" dirty="0" smtClean="0"/>
              <a:t> </a:t>
            </a:r>
            <a:r>
              <a:rPr lang="ru-RU" sz="2000" dirty="0"/>
              <a:t>Северо-запад</a:t>
            </a:r>
            <a:r>
              <a:rPr lang="ru-RU" sz="2000" dirty="0" smtClean="0"/>
              <a:t> </a:t>
            </a:r>
            <a:r>
              <a:rPr lang="ru-RU" sz="2000" dirty="0" err="1" smtClean="0"/>
              <a:t>Кургальского</a:t>
            </a:r>
            <a:r>
              <a:rPr lang="ru-RU" sz="2000" dirty="0" smtClean="0"/>
              <a:t> полуострова</a:t>
            </a:r>
          </a:p>
          <a:p>
            <a:pPr>
              <a:spcBef>
                <a:spcPts val="600"/>
              </a:spcBef>
              <a:buSzPct val="150000"/>
            </a:pPr>
            <a:r>
              <a:rPr lang="ru-RU" sz="2000" dirty="0" smtClean="0"/>
              <a:t>     </a:t>
            </a:r>
            <a:r>
              <a:rPr lang="ru-RU" sz="2000" i="1" dirty="0" smtClean="0"/>
              <a:t>январь 2024</a:t>
            </a:r>
          </a:p>
          <a:p>
            <a:pPr marL="342900" indent="-342900">
              <a:spcBef>
                <a:spcPts val="1200"/>
              </a:spcBef>
              <a:buSzPct val="150000"/>
              <a:buFont typeface="Wingdings" panose="05000000000000000000" pitchFamily="2" charset="2"/>
              <a:buChar char="§"/>
            </a:pPr>
            <a:r>
              <a:rPr lang="ru-RU" sz="2000" dirty="0" smtClean="0"/>
              <a:t>2016 ВЗРОСЛАЯ САМКА</a:t>
            </a:r>
            <a:r>
              <a:rPr lang="en-US" sz="2000" dirty="0" smtClean="0"/>
              <a:t> </a:t>
            </a:r>
            <a:endParaRPr lang="ru-RU" sz="2000" dirty="0"/>
          </a:p>
          <a:p>
            <a:pPr>
              <a:spcBef>
                <a:spcPts val="300"/>
              </a:spcBef>
            </a:pPr>
            <a:r>
              <a:rPr lang="ru-RU" sz="2000" dirty="0" smtClean="0"/>
              <a:t>      гнездящаяся на Северо-западе</a:t>
            </a:r>
          </a:p>
          <a:p>
            <a:pPr>
              <a:spcBef>
                <a:spcPts val="3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err="1" smtClean="0"/>
              <a:t>Кургальского</a:t>
            </a:r>
            <a:r>
              <a:rPr lang="ru-RU" sz="2000" dirty="0" smtClean="0"/>
              <a:t> полуострова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 </a:t>
            </a:r>
            <a:r>
              <a:rPr lang="ru-RU" sz="2000" i="1" dirty="0" smtClean="0"/>
              <a:t>сентябрь 2022, </a:t>
            </a:r>
            <a:r>
              <a:rPr lang="en-US" sz="2000" i="1" dirty="0" smtClean="0"/>
              <a:t>~</a:t>
            </a:r>
            <a:r>
              <a:rPr lang="ru-RU" sz="2000" i="1" dirty="0" smtClean="0"/>
              <a:t>6 лет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720943" y="1172464"/>
            <a:ext cx="5188226" cy="5410475"/>
            <a:chOff x="6175514" y="450574"/>
            <a:chExt cx="5188226" cy="54104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2"/>
            <a:stretch/>
          </p:blipFill>
          <p:spPr>
            <a:xfrm>
              <a:off x="6175514" y="450574"/>
              <a:ext cx="5188226" cy="5410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8594310" y="4702674"/>
              <a:ext cx="185531" cy="185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584095" y="3637064"/>
              <a:ext cx="185531" cy="185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56987" y="1080052"/>
              <a:ext cx="185531" cy="185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21652" y="3994788"/>
              <a:ext cx="144623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Нарвский</a:t>
              </a:r>
            </a:p>
            <a:p>
              <a:pPr algn="ctr"/>
              <a:r>
                <a:rPr lang="ru-RU" sz="20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залив</a:t>
              </a:r>
              <a:endPara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1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57410"/>
            <a:ext cx="8911687" cy="1280890"/>
          </a:xfrm>
        </p:spPr>
        <p:txBody>
          <a:bodyPr/>
          <a:lstStyle/>
          <a:p>
            <a:r>
              <a:rPr lang="ru-RU" dirty="0" smtClean="0"/>
              <a:t>Сроки гнездования и зимовки орлана-белохвоста в Ленобласти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6678" y="1906645"/>
            <a:ext cx="5631786" cy="440291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Гнездовой период</a:t>
            </a:r>
          </a:p>
          <a:p>
            <a:pPr marL="0" indent="0" algn="r">
              <a:buNone/>
            </a:pPr>
            <a:r>
              <a:rPr lang="ru-RU" sz="2400" dirty="0" smtClean="0"/>
              <a:t>апрель—начало августа</a:t>
            </a:r>
          </a:p>
          <a:p>
            <a:r>
              <a:rPr lang="ru-RU" sz="2400" b="1" dirty="0" smtClean="0"/>
              <a:t>Зимовки</a:t>
            </a:r>
            <a:endParaRPr lang="ru-RU" sz="2400" dirty="0" smtClean="0"/>
          </a:p>
          <a:p>
            <a:pPr lvl="1">
              <a:buSzPct val="150000"/>
              <a:buFont typeface="Wingdings" panose="05000000000000000000" pitchFamily="2" charset="2"/>
              <a:buChar char="§"/>
            </a:pPr>
            <a:r>
              <a:rPr lang="ru-RU" sz="2200" dirty="0" smtClean="0"/>
              <a:t>1ый год </a:t>
            </a:r>
          </a:p>
          <a:p>
            <a:pPr marL="0" indent="0" algn="r">
              <a:buNone/>
            </a:pPr>
            <a:r>
              <a:rPr lang="ru-RU" sz="2400" dirty="0" smtClean="0"/>
              <a:t>декабрь – март</a:t>
            </a:r>
          </a:p>
          <a:p>
            <a:pPr lvl="1">
              <a:buSzPct val="150000"/>
              <a:buFont typeface="Wingdings" panose="05000000000000000000" pitchFamily="2" charset="2"/>
              <a:buChar char="§"/>
            </a:pPr>
            <a:r>
              <a:rPr lang="ru-RU" sz="2200" dirty="0" smtClean="0"/>
              <a:t>2ой год</a:t>
            </a:r>
          </a:p>
          <a:p>
            <a:pPr marL="0" indent="0" algn="r">
              <a:buNone/>
            </a:pPr>
            <a:r>
              <a:rPr lang="ru-RU" sz="2400" u="sng" dirty="0" smtClean="0">
                <a:solidFill>
                  <a:srgbClr val="FF0000"/>
                </a:solidFill>
              </a:rPr>
              <a:t>1/3 декабря </a:t>
            </a:r>
            <a:r>
              <a:rPr lang="ru-RU" sz="2400" dirty="0" smtClean="0"/>
              <a:t>– 2/3 марта</a:t>
            </a:r>
          </a:p>
          <a:p>
            <a:pPr lvl="1">
              <a:buSzPct val="150000"/>
              <a:buFont typeface="Wingdings" panose="05000000000000000000" pitchFamily="2" charset="2"/>
              <a:buChar char="§"/>
            </a:pPr>
            <a:r>
              <a:rPr lang="ru-RU" sz="2200" dirty="0" smtClean="0"/>
              <a:t>Зий год</a:t>
            </a:r>
          </a:p>
          <a:p>
            <a:pPr marL="0" indent="0" algn="r">
              <a:buNone/>
            </a:pPr>
            <a:r>
              <a:rPr lang="ru-RU" sz="2400" dirty="0" smtClean="0"/>
              <a:t>2/3 декабря – начало марта</a:t>
            </a:r>
            <a:endParaRPr lang="ru-RU" sz="24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311" y="2279373"/>
            <a:ext cx="3719847" cy="341243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912034" y="2833853"/>
            <a:ext cx="3948626" cy="2480111"/>
            <a:chOff x="2152664" y="2833853"/>
            <a:chExt cx="3948626" cy="248011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31000" y="4558592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07200" y="4898178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26936" y="5161564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низ 10"/>
            <p:cNvSpPr/>
            <p:nvPr/>
          </p:nvSpPr>
          <p:spPr>
            <a:xfrm rot="18041326">
              <a:off x="2363617" y="2622900"/>
              <a:ext cx="424067" cy="8459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 rot="2959044">
              <a:off x="5322056" y="2748227"/>
              <a:ext cx="409433" cy="11490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1581150" y="971550"/>
            <a:ext cx="10610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7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3609474" y="5126862"/>
            <a:ext cx="240631" cy="696422"/>
          </a:xfrm>
          <a:custGeom>
            <a:avLst/>
            <a:gdLst>
              <a:gd name="connsiteX0" fmla="*/ 357809 w 357809"/>
              <a:gd name="connsiteY0" fmla="*/ 0 h 492981"/>
              <a:gd name="connsiteX1" fmla="*/ 0 w 357809"/>
              <a:gd name="connsiteY1" fmla="*/ 492981 h 492981"/>
              <a:gd name="connsiteX2" fmla="*/ 0 w 357809"/>
              <a:gd name="connsiteY2" fmla="*/ 492981 h 4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09" h="492981">
                <a:moveTo>
                  <a:pt x="357809" y="0"/>
                </a:moveTo>
                <a:lnTo>
                  <a:pt x="0" y="492981"/>
                </a:lnTo>
                <a:lnTo>
                  <a:pt x="0" y="492981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flipH="1">
            <a:off x="125231" y="4961369"/>
            <a:ext cx="128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ПИЕНИ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54008" y="429027"/>
            <a:ext cx="10045149" cy="6444807"/>
            <a:chOff x="2154008" y="752877"/>
            <a:chExt cx="10045149" cy="644480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4008" y="752877"/>
              <a:ext cx="10045149" cy="644480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9542648" y="2474388"/>
              <a:ext cx="461175" cy="30177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429185" y="1938950"/>
              <a:ext cx="4285473" cy="899288"/>
            </a:xfrm>
            <a:custGeom>
              <a:avLst/>
              <a:gdLst>
                <a:gd name="connsiteX0" fmla="*/ 4699221 w 4699221"/>
                <a:gd name="connsiteY0" fmla="*/ 715618 h 1216550"/>
                <a:gd name="connsiteX1" fmla="*/ 4595854 w 4699221"/>
                <a:gd name="connsiteY1" fmla="*/ 413468 h 1216550"/>
                <a:gd name="connsiteX2" fmla="*/ 4532244 w 4699221"/>
                <a:gd name="connsiteY2" fmla="*/ 389614 h 1216550"/>
                <a:gd name="connsiteX3" fmla="*/ 4150581 w 4699221"/>
                <a:gd name="connsiteY3" fmla="*/ 238539 h 1216550"/>
                <a:gd name="connsiteX4" fmla="*/ 3156668 w 4699221"/>
                <a:gd name="connsiteY4" fmla="*/ 326004 h 1216550"/>
                <a:gd name="connsiteX5" fmla="*/ 2552369 w 4699221"/>
                <a:gd name="connsiteY5" fmla="*/ 333955 h 1216550"/>
                <a:gd name="connsiteX6" fmla="*/ 2226365 w 4699221"/>
                <a:gd name="connsiteY6" fmla="*/ 0 h 1216550"/>
                <a:gd name="connsiteX7" fmla="*/ 1065475 w 4699221"/>
                <a:gd name="connsiteY7" fmla="*/ 914400 h 1216550"/>
                <a:gd name="connsiteX8" fmla="*/ 811033 w 4699221"/>
                <a:gd name="connsiteY8" fmla="*/ 1073426 h 1216550"/>
                <a:gd name="connsiteX9" fmla="*/ 683812 w 4699221"/>
                <a:gd name="connsiteY9" fmla="*/ 1216550 h 1216550"/>
                <a:gd name="connsiteX10" fmla="*/ 0 w 4699221"/>
                <a:gd name="connsiteY10" fmla="*/ 1200647 h 1216550"/>
                <a:gd name="connsiteX11" fmla="*/ 0 w 4699221"/>
                <a:gd name="connsiteY11" fmla="*/ 1200647 h 1216550"/>
                <a:gd name="connsiteX12" fmla="*/ 0 w 4699221"/>
                <a:gd name="connsiteY12" fmla="*/ 1200647 h 121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221" h="1216550">
                  <a:moveTo>
                    <a:pt x="4699221" y="715618"/>
                  </a:moveTo>
                  <a:lnTo>
                    <a:pt x="4595854" y="413468"/>
                  </a:lnTo>
                  <a:lnTo>
                    <a:pt x="4532244" y="389614"/>
                  </a:lnTo>
                  <a:lnTo>
                    <a:pt x="4150581" y="238539"/>
                  </a:lnTo>
                  <a:lnTo>
                    <a:pt x="3156668" y="326004"/>
                  </a:lnTo>
                  <a:lnTo>
                    <a:pt x="2552369" y="333955"/>
                  </a:lnTo>
                  <a:lnTo>
                    <a:pt x="2226365" y="0"/>
                  </a:lnTo>
                  <a:lnTo>
                    <a:pt x="1065475" y="914400"/>
                  </a:lnTo>
                  <a:lnTo>
                    <a:pt x="811033" y="1073426"/>
                  </a:lnTo>
                  <a:lnTo>
                    <a:pt x="683812" y="1216550"/>
                  </a:lnTo>
                  <a:lnTo>
                    <a:pt x="0" y="1200647"/>
                  </a:lnTo>
                  <a:lnTo>
                    <a:pt x="0" y="1200647"/>
                  </a:lnTo>
                  <a:lnTo>
                    <a:pt x="0" y="1200647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313985" y="3018727"/>
              <a:ext cx="380539" cy="827875"/>
            </a:xfrm>
            <a:custGeom>
              <a:avLst/>
              <a:gdLst>
                <a:gd name="connsiteX0" fmla="*/ 0 w 445273"/>
                <a:gd name="connsiteY0" fmla="*/ 0 h 1200647"/>
                <a:gd name="connsiteX1" fmla="*/ 445273 w 445273"/>
                <a:gd name="connsiteY1" fmla="*/ 516835 h 1200647"/>
                <a:gd name="connsiteX2" fmla="*/ 373711 w 445273"/>
                <a:gd name="connsiteY2" fmla="*/ 1121134 h 1200647"/>
                <a:gd name="connsiteX3" fmla="*/ 389614 w 445273"/>
                <a:gd name="connsiteY3" fmla="*/ 1137037 h 1200647"/>
                <a:gd name="connsiteX4" fmla="*/ 389614 w 445273"/>
                <a:gd name="connsiteY4" fmla="*/ 1200647 h 120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273" h="1200647">
                  <a:moveTo>
                    <a:pt x="0" y="0"/>
                  </a:moveTo>
                  <a:lnTo>
                    <a:pt x="445273" y="516835"/>
                  </a:lnTo>
                  <a:lnTo>
                    <a:pt x="373711" y="1121134"/>
                  </a:lnTo>
                  <a:lnTo>
                    <a:pt x="389614" y="1137037"/>
                  </a:lnTo>
                  <a:lnTo>
                    <a:pt x="389614" y="1200647"/>
                  </a:lnTo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866198" y="2856277"/>
              <a:ext cx="811823" cy="1755480"/>
            </a:xfrm>
            <a:custGeom>
              <a:avLst/>
              <a:gdLst>
                <a:gd name="connsiteX0" fmla="*/ 930303 w 930303"/>
                <a:gd name="connsiteY0" fmla="*/ 1375576 h 2011680"/>
                <a:gd name="connsiteX1" fmla="*/ 532738 w 930303"/>
                <a:gd name="connsiteY1" fmla="*/ 1725433 h 2011680"/>
                <a:gd name="connsiteX2" fmla="*/ 0 w 930303"/>
                <a:gd name="connsiteY2" fmla="*/ 2011680 h 2011680"/>
                <a:gd name="connsiteX3" fmla="*/ 31805 w 930303"/>
                <a:gd name="connsiteY3" fmla="*/ 1113183 h 2011680"/>
                <a:gd name="connsiteX4" fmla="*/ 357809 w 930303"/>
                <a:gd name="connsiteY4" fmla="*/ 31805 h 2011680"/>
                <a:gd name="connsiteX5" fmla="*/ 604299 w 930303"/>
                <a:gd name="connsiteY5" fmla="*/ 0 h 2011680"/>
                <a:gd name="connsiteX6" fmla="*/ 811033 w 930303"/>
                <a:gd name="connsiteY6" fmla="*/ 1184744 h 2011680"/>
                <a:gd name="connsiteX7" fmla="*/ 930303 w 930303"/>
                <a:gd name="connsiteY7" fmla="*/ 1375576 h 20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0303" h="2011680">
                  <a:moveTo>
                    <a:pt x="930303" y="1375576"/>
                  </a:moveTo>
                  <a:lnTo>
                    <a:pt x="532738" y="1725433"/>
                  </a:lnTo>
                  <a:lnTo>
                    <a:pt x="0" y="2011680"/>
                  </a:lnTo>
                  <a:lnTo>
                    <a:pt x="31805" y="1113183"/>
                  </a:lnTo>
                  <a:lnTo>
                    <a:pt x="357809" y="31805"/>
                  </a:lnTo>
                  <a:lnTo>
                    <a:pt x="604299" y="0"/>
                  </a:lnTo>
                  <a:lnTo>
                    <a:pt x="811033" y="1184744"/>
                  </a:lnTo>
                  <a:lnTo>
                    <a:pt x="930303" y="1375576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173915" y="4283843"/>
              <a:ext cx="1113182" cy="630728"/>
            </a:xfrm>
            <a:custGeom>
              <a:avLst/>
              <a:gdLst>
                <a:gd name="connsiteX0" fmla="*/ 1113182 w 1113182"/>
                <a:gd name="connsiteY0" fmla="*/ 103367 h 683813"/>
                <a:gd name="connsiteX1" fmla="*/ 1057523 w 1113182"/>
                <a:gd name="connsiteY1" fmla="*/ 0 h 683813"/>
                <a:gd name="connsiteX2" fmla="*/ 500932 w 1113182"/>
                <a:gd name="connsiteY2" fmla="*/ 246491 h 683813"/>
                <a:gd name="connsiteX3" fmla="*/ 0 w 1113182"/>
                <a:gd name="connsiteY3" fmla="*/ 683813 h 683813"/>
                <a:gd name="connsiteX4" fmla="*/ 0 w 1113182"/>
                <a:gd name="connsiteY4" fmla="*/ 683813 h 683813"/>
                <a:gd name="connsiteX5" fmla="*/ 0 w 1113182"/>
                <a:gd name="connsiteY5" fmla="*/ 683813 h 6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182" h="683813">
                  <a:moveTo>
                    <a:pt x="1113182" y="103367"/>
                  </a:moveTo>
                  <a:lnTo>
                    <a:pt x="1057523" y="0"/>
                  </a:lnTo>
                  <a:lnTo>
                    <a:pt x="500932" y="246491"/>
                  </a:lnTo>
                  <a:lnTo>
                    <a:pt x="0" y="683813"/>
                  </a:lnTo>
                  <a:lnTo>
                    <a:pt x="0" y="683813"/>
                  </a:lnTo>
                  <a:lnTo>
                    <a:pt x="0" y="683813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329660" y="4304070"/>
              <a:ext cx="844255" cy="822791"/>
            </a:xfrm>
            <a:custGeom>
              <a:avLst/>
              <a:gdLst>
                <a:gd name="connsiteX0" fmla="*/ 906449 w 938254"/>
                <a:gd name="connsiteY0" fmla="*/ 715617 h 914400"/>
                <a:gd name="connsiteX1" fmla="*/ 588397 w 938254"/>
                <a:gd name="connsiteY1" fmla="*/ 914400 h 914400"/>
                <a:gd name="connsiteX2" fmla="*/ 421419 w 938254"/>
                <a:gd name="connsiteY2" fmla="*/ 826935 h 914400"/>
                <a:gd name="connsiteX3" fmla="*/ 405517 w 938254"/>
                <a:gd name="connsiteY3" fmla="*/ 628153 h 914400"/>
                <a:gd name="connsiteX4" fmla="*/ 0 w 938254"/>
                <a:gd name="connsiteY4" fmla="*/ 389613 h 914400"/>
                <a:gd name="connsiteX5" fmla="*/ 79513 w 938254"/>
                <a:gd name="connsiteY5" fmla="*/ 286247 h 914400"/>
                <a:gd name="connsiteX6" fmla="*/ 373711 w 938254"/>
                <a:gd name="connsiteY6" fmla="*/ 206733 h 914400"/>
                <a:gd name="connsiteX7" fmla="*/ 580445 w 938254"/>
                <a:gd name="connsiteY7" fmla="*/ 79513 h 914400"/>
                <a:gd name="connsiteX8" fmla="*/ 723569 w 938254"/>
                <a:gd name="connsiteY8" fmla="*/ 0 h 914400"/>
                <a:gd name="connsiteX9" fmla="*/ 755374 w 938254"/>
                <a:gd name="connsiteY9" fmla="*/ 230587 h 914400"/>
                <a:gd name="connsiteX10" fmla="*/ 938254 w 938254"/>
                <a:gd name="connsiteY10" fmla="*/ 421419 h 914400"/>
                <a:gd name="connsiteX11" fmla="*/ 906449 w 938254"/>
                <a:gd name="connsiteY11" fmla="*/ 715617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254" h="914400">
                  <a:moveTo>
                    <a:pt x="906449" y="715617"/>
                  </a:moveTo>
                  <a:lnTo>
                    <a:pt x="588397" y="914400"/>
                  </a:lnTo>
                  <a:lnTo>
                    <a:pt x="421419" y="826935"/>
                  </a:lnTo>
                  <a:lnTo>
                    <a:pt x="405517" y="628153"/>
                  </a:lnTo>
                  <a:lnTo>
                    <a:pt x="0" y="389613"/>
                  </a:lnTo>
                  <a:lnTo>
                    <a:pt x="79513" y="286247"/>
                  </a:lnTo>
                  <a:lnTo>
                    <a:pt x="373711" y="206733"/>
                  </a:lnTo>
                  <a:lnTo>
                    <a:pt x="580445" y="79513"/>
                  </a:lnTo>
                  <a:lnTo>
                    <a:pt x="723569" y="0"/>
                  </a:lnTo>
                  <a:lnTo>
                    <a:pt x="755374" y="230587"/>
                  </a:lnTo>
                  <a:lnTo>
                    <a:pt x="938254" y="421419"/>
                  </a:lnTo>
                  <a:lnTo>
                    <a:pt x="906449" y="715617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574758" y="5474629"/>
              <a:ext cx="1371600" cy="1166803"/>
            </a:xfrm>
            <a:custGeom>
              <a:avLst/>
              <a:gdLst>
                <a:gd name="connsiteX0" fmla="*/ 500932 w 1463040"/>
                <a:gd name="connsiteY0" fmla="*/ 47707 h 1017767"/>
                <a:gd name="connsiteX1" fmla="*/ 238539 w 1463040"/>
                <a:gd name="connsiteY1" fmla="*/ 0 h 1017767"/>
                <a:gd name="connsiteX2" fmla="*/ 71562 w 1463040"/>
                <a:gd name="connsiteY2" fmla="*/ 7951 h 1017767"/>
                <a:gd name="connsiteX3" fmla="*/ 47708 w 1463040"/>
                <a:gd name="connsiteY3" fmla="*/ 23853 h 1017767"/>
                <a:gd name="connsiteX4" fmla="*/ 206734 w 1463040"/>
                <a:gd name="connsiteY4" fmla="*/ 254441 h 1017767"/>
                <a:gd name="connsiteX5" fmla="*/ 190831 w 1463040"/>
                <a:gd name="connsiteY5" fmla="*/ 357808 h 1017767"/>
                <a:gd name="connsiteX6" fmla="*/ 0 w 1463040"/>
                <a:gd name="connsiteY6" fmla="*/ 373711 h 1017767"/>
                <a:gd name="connsiteX7" fmla="*/ 0 w 1463040"/>
                <a:gd name="connsiteY7" fmla="*/ 445273 h 1017767"/>
                <a:gd name="connsiteX8" fmla="*/ 87464 w 1463040"/>
                <a:gd name="connsiteY8" fmla="*/ 572493 h 1017767"/>
                <a:gd name="connsiteX9" fmla="*/ 302149 w 1463040"/>
                <a:gd name="connsiteY9" fmla="*/ 636104 h 1017767"/>
                <a:gd name="connsiteX10" fmla="*/ 580445 w 1463040"/>
                <a:gd name="connsiteY10" fmla="*/ 731520 h 1017767"/>
                <a:gd name="connsiteX11" fmla="*/ 811033 w 1463040"/>
                <a:gd name="connsiteY11" fmla="*/ 731520 h 1017767"/>
                <a:gd name="connsiteX12" fmla="*/ 850789 w 1463040"/>
                <a:gd name="connsiteY12" fmla="*/ 922351 h 1017767"/>
                <a:gd name="connsiteX13" fmla="*/ 954156 w 1463040"/>
                <a:gd name="connsiteY13" fmla="*/ 1017767 h 1017767"/>
                <a:gd name="connsiteX14" fmla="*/ 954156 w 1463040"/>
                <a:gd name="connsiteY14" fmla="*/ 850789 h 1017767"/>
                <a:gd name="connsiteX15" fmla="*/ 1001864 w 1463040"/>
                <a:gd name="connsiteY15" fmla="*/ 739471 h 1017767"/>
                <a:gd name="connsiteX16" fmla="*/ 1168842 w 1463040"/>
                <a:gd name="connsiteY16" fmla="*/ 803081 h 1017767"/>
                <a:gd name="connsiteX17" fmla="*/ 1200647 w 1463040"/>
                <a:gd name="connsiteY17" fmla="*/ 890546 h 1017767"/>
                <a:gd name="connsiteX18" fmla="*/ 1264257 w 1463040"/>
                <a:gd name="connsiteY18" fmla="*/ 882594 h 1017767"/>
                <a:gd name="connsiteX19" fmla="*/ 1463040 w 1463040"/>
                <a:gd name="connsiteY19" fmla="*/ 540688 h 1017767"/>
                <a:gd name="connsiteX20" fmla="*/ 1343770 w 1463040"/>
                <a:gd name="connsiteY20" fmla="*/ 453224 h 1017767"/>
                <a:gd name="connsiteX21" fmla="*/ 1327868 w 1463040"/>
                <a:gd name="connsiteY21" fmla="*/ 413467 h 1017767"/>
                <a:gd name="connsiteX22" fmla="*/ 1121134 w 1463040"/>
                <a:gd name="connsiteY22" fmla="*/ 294198 h 1017767"/>
                <a:gd name="connsiteX23" fmla="*/ 1081377 w 1463040"/>
                <a:gd name="connsiteY23" fmla="*/ 294198 h 1017767"/>
                <a:gd name="connsiteX24" fmla="*/ 946205 w 1463040"/>
                <a:gd name="connsiteY24" fmla="*/ 453224 h 1017767"/>
                <a:gd name="connsiteX25" fmla="*/ 914400 w 1463040"/>
                <a:gd name="connsiteY25" fmla="*/ 588396 h 1017767"/>
                <a:gd name="connsiteX26" fmla="*/ 659958 w 1463040"/>
                <a:gd name="connsiteY26" fmla="*/ 588396 h 1017767"/>
                <a:gd name="connsiteX27" fmla="*/ 516835 w 1463040"/>
                <a:gd name="connsiteY27" fmla="*/ 246490 h 1017767"/>
                <a:gd name="connsiteX28" fmla="*/ 683812 w 1463040"/>
                <a:gd name="connsiteY28" fmla="*/ 79513 h 1017767"/>
                <a:gd name="connsiteX29" fmla="*/ 675861 w 1463040"/>
                <a:gd name="connsiteY29" fmla="*/ 31805 h 1017767"/>
                <a:gd name="connsiteX30" fmla="*/ 500932 w 1463040"/>
                <a:gd name="connsiteY30" fmla="*/ 47707 h 101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63040" h="1017767">
                  <a:moveTo>
                    <a:pt x="500932" y="47707"/>
                  </a:moveTo>
                  <a:lnTo>
                    <a:pt x="238539" y="0"/>
                  </a:lnTo>
                  <a:lnTo>
                    <a:pt x="71562" y="7951"/>
                  </a:lnTo>
                  <a:lnTo>
                    <a:pt x="47708" y="23853"/>
                  </a:lnTo>
                  <a:lnTo>
                    <a:pt x="206734" y="254441"/>
                  </a:lnTo>
                  <a:lnTo>
                    <a:pt x="190831" y="357808"/>
                  </a:lnTo>
                  <a:lnTo>
                    <a:pt x="0" y="373711"/>
                  </a:lnTo>
                  <a:lnTo>
                    <a:pt x="0" y="445273"/>
                  </a:lnTo>
                  <a:lnTo>
                    <a:pt x="87464" y="572493"/>
                  </a:lnTo>
                  <a:lnTo>
                    <a:pt x="302149" y="636104"/>
                  </a:lnTo>
                  <a:lnTo>
                    <a:pt x="580445" y="731520"/>
                  </a:lnTo>
                  <a:lnTo>
                    <a:pt x="811033" y="731520"/>
                  </a:lnTo>
                  <a:lnTo>
                    <a:pt x="850789" y="922351"/>
                  </a:lnTo>
                  <a:lnTo>
                    <a:pt x="954156" y="1017767"/>
                  </a:lnTo>
                  <a:lnTo>
                    <a:pt x="954156" y="850789"/>
                  </a:lnTo>
                  <a:lnTo>
                    <a:pt x="1001864" y="739471"/>
                  </a:lnTo>
                  <a:lnTo>
                    <a:pt x="1168842" y="803081"/>
                  </a:lnTo>
                  <a:lnTo>
                    <a:pt x="1200647" y="890546"/>
                  </a:lnTo>
                  <a:lnTo>
                    <a:pt x="1264257" y="882594"/>
                  </a:lnTo>
                  <a:lnTo>
                    <a:pt x="1463040" y="540688"/>
                  </a:lnTo>
                  <a:lnTo>
                    <a:pt x="1343770" y="453224"/>
                  </a:lnTo>
                  <a:lnTo>
                    <a:pt x="1327868" y="413467"/>
                  </a:lnTo>
                  <a:lnTo>
                    <a:pt x="1121134" y="294198"/>
                  </a:lnTo>
                  <a:lnTo>
                    <a:pt x="1081377" y="294198"/>
                  </a:lnTo>
                  <a:lnTo>
                    <a:pt x="946205" y="453224"/>
                  </a:lnTo>
                  <a:lnTo>
                    <a:pt x="914400" y="588396"/>
                  </a:lnTo>
                  <a:lnTo>
                    <a:pt x="659958" y="588396"/>
                  </a:lnTo>
                  <a:lnTo>
                    <a:pt x="516835" y="246490"/>
                  </a:lnTo>
                  <a:lnTo>
                    <a:pt x="683812" y="79513"/>
                  </a:lnTo>
                  <a:lnTo>
                    <a:pt x="675861" y="31805"/>
                  </a:lnTo>
                  <a:lnTo>
                    <a:pt x="500932" y="47707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796060" y="2537641"/>
              <a:ext cx="726454" cy="505151"/>
            </a:xfrm>
            <a:custGeom>
              <a:avLst/>
              <a:gdLst>
                <a:gd name="connsiteX0" fmla="*/ 802758 w 802758"/>
                <a:gd name="connsiteY0" fmla="*/ 324293 h 558210"/>
                <a:gd name="connsiteX1" fmla="*/ 776177 w 802758"/>
                <a:gd name="connsiteY1" fmla="*/ 409354 h 558210"/>
                <a:gd name="connsiteX2" fmla="*/ 547577 w 802758"/>
                <a:gd name="connsiteY2" fmla="*/ 526312 h 558210"/>
                <a:gd name="connsiteX3" fmla="*/ 483781 w 802758"/>
                <a:gd name="connsiteY3" fmla="*/ 526312 h 558210"/>
                <a:gd name="connsiteX4" fmla="*/ 356191 w 802758"/>
                <a:gd name="connsiteY4" fmla="*/ 398721 h 558210"/>
                <a:gd name="connsiteX5" fmla="*/ 196702 w 802758"/>
                <a:gd name="connsiteY5" fmla="*/ 558210 h 558210"/>
                <a:gd name="connsiteX6" fmla="*/ 26581 w 802758"/>
                <a:gd name="connsiteY6" fmla="*/ 446568 h 558210"/>
                <a:gd name="connsiteX7" fmla="*/ 0 w 802758"/>
                <a:gd name="connsiteY7" fmla="*/ 340242 h 558210"/>
                <a:gd name="connsiteX8" fmla="*/ 15949 w 802758"/>
                <a:gd name="connsiteY8" fmla="*/ 239233 h 558210"/>
                <a:gd name="connsiteX9" fmla="*/ 58479 w 802758"/>
                <a:gd name="connsiteY9" fmla="*/ 10633 h 558210"/>
                <a:gd name="connsiteX10" fmla="*/ 85061 w 802758"/>
                <a:gd name="connsiteY10" fmla="*/ 0 h 558210"/>
                <a:gd name="connsiteX11" fmla="*/ 148856 w 802758"/>
                <a:gd name="connsiteY11" fmla="*/ 90377 h 558210"/>
                <a:gd name="connsiteX12" fmla="*/ 164805 w 802758"/>
                <a:gd name="connsiteY12" fmla="*/ 111642 h 558210"/>
                <a:gd name="connsiteX13" fmla="*/ 308344 w 802758"/>
                <a:gd name="connsiteY13" fmla="*/ 116959 h 558210"/>
                <a:gd name="connsiteX14" fmla="*/ 441251 w 802758"/>
                <a:gd name="connsiteY14" fmla="*/ 159489 h 558210"/>
                <a:gd name="connsiteX15" fmla="*/ 542261 w 802758"/>
                <a:gd name="connsiteY15" fmla="*/ 122275 h 558210"/>
                <a:gd name="connsiteX16" fmla="*/ 526312 w 802758"/>
                <a:gd name="connsiteY16" fmla="*/ 69112 h 558210"/>
                <a:gd name="connsiteX17" fmla="*/ 552893 w 802758"/>
                <a:gd name="connsiteY17" fmla="*/ 42531 h 558210"/>
                <a:gd name="connsiteX18" fmla="*/ 595423 w 802758"/>
                <a:gd name="connsiteY18" fmla="*/ 69112 h 558210"/>
                <a:gd name="connsiteX19" fmla="*/ 728330 w 802758"/>
                <a:gd name="connsiteY19" fmla="*/ 287079 h 558210"/>
                <a:gd name="connsiteX20" fmla="*/ 802758 w 802758"/>
                <a:gd name="connsiteY20" fmla="*/ 324293 h 5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2758" h="558210">
                  <a:moveTo>
                    <a:pt x="802758" y="324293"/>
                  </a:moveTo>
                  <a:lnTo>
                    <a:pt x="776177" y="409354"/>
                  </a:lnTo>
                  <a:lnTo>
                    <a:pt x="547577" y="526312"/>
                  </a:lnTo>
                  <a:lnTo>
                    <a:pt x="483781" y="526312"/>
                  </a:lnTo>
                  <a:lnTo>
                    <a:pt x="356191" y="398721"/>
                  </a:lnTo>
                  <a:lnTo>
                    <a:pt x="196702" y="558210"/>
                  </a:lnTo>
                  <a:lnTo>
                    <a:pt x="26581" y="446568"/>
                  </a:lnTo>
                  <a:lnTo>
                    <a:pt x="0" y="340242"/>
                  </a:lnTo>
                  <a:lnTo>
                    <a:pt x="15949" y="239233"/>
                  </a:lnTo>
                  <a:lnTo>
                    <a:pt x="58479" y="10633"/>
                  </a:lnTo>
                  <a:lnTo>
                    <a:pt x="85061" y="0"/>
                  </a:lnTo>
                  <a:lnTo>
                    <a:pt x="148856" y="90377"/>
                  </a:lnTo>
                  <a:lnTo>
                    <a:pt x="164805" y="111642"/>
                  </a:lnTo>
                  <a:lnTo>
                    <a:pt x="308344" y="116959"/>
                  </a:lnTo>
                  <a:lnTo>
                    <a:pt x="441251" y="159489"/>
                  </a:lnTo>
                  <a:lnTo>
                    <a:pt x="542261" y="122275"/>
                  </a:lnTo>
                  <a:lnTo>
                    <a:pt x="526312" y="69112"/>
                  </a:lnTo>
                  <a:lnTo>
                    <a:pt x="552893" y="42531"/>
                  </a:lnTo>
                  <a:lnTo>
                    <a:pt x="595423" y="69112"/>
                  </a:lnTo>
                  <a:lnTo>
                    <a:pt x="728330" y="287079"/>
                  </a:lnTo>
                  <a:lnTo>
                    <a:pt x="802758" y="324293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038208" y="3684152"/>
              <a:ext cx="913800" cy="821541"/>
            </a:xfrm>
            <a:custGeom>
              <a:avLst/>
              <a:gdLst>
                <a:gd name="connsiteX0" fmla="*/ 63796 w 1105787"/>
                <a:gd name="connsiteY0" fmla="*/ 956930 h 994144"/>
                <a:gd name="connsiteX1" fmla="*/ 303028 w 1105787"/>
                <a:gd name="connsiteY1" fmla="*/ 542261 h 994144"/>
                <a:gd name="connsiteX2" fmla="*/ 0 w 1105787"/>
                <a:gd name="connsiteY2" fmla="*/ 318977 h 994144"/>
                <a:gd name="connsiteX3" fmla="*/ 10633 w 1105787"/>
                <a:gd name="connsiteY3" fmla="*/ 217968 h 994144"/>
                <a:gd name="connsiteX4" fmla="*/ 584791 w 1105787"/>
                <a:gd name="connsiteY4" fmla="*/ 101010 h 994144"/>
                <a:gd name="connsiteX5" fmla="*/ 637954 w 1105787"/>
                <a:gd name="connsiteY5" fmla="*/ 106326 h 994144"/>
                <a:gd name="connsiteX6" fmla="*/ 691117 w 1105787"/>
                <a:gd name="connsiteY6" fmla="*/ 116958 h 994144"/>
                <a:gd name="connsiteX7" fmla="*/ 765545 w 1105787"/>
                <a:gd name="connsiteY7" fmla="*/ 47847 h 994144"/>
                <a:gd name="connsiteX8" fmla="*/ 813391 w 1105787"/>
                <a:gd name="connsiteY8" fmla="*/ 31898 h 994144"/>
                <a:gd name="connsiteX9" fmla="*/ 962247 w 1105787"/>
                <a:gd name="connsiteY9" fmla="*/ 0 h 994144"/>
                <a:gd name="connsiteX10" fmla="*/ 1105787 w 1105787"/>
                <a:gd name="connsiteY10" fmla="*/ 202019 h 994144"/>
                <a:gd name="connsiteX11" fmla="*/ 1073889 w 1105787"/>
                <a:gd name="connsiteY11" fmla="*/ 271130 h 994144"/>
                <a:gd name="connsiteX12" fmla="*/ 754912 w 1105787"/>
                <a:gd name="connsiteY12" fmla="*/ 212651 h 994144"/>
                <a:gd name="connsiteX13" fmla="*/ 675168 w 1105787"/>
                <a:gd name="connsiteY13" fmla="*/ 287079 h 994144"/>
                <a:gd name="connsiteX14" fmla="*/ 733647 w 1105787"/>
                <a:gd name="connsiteY14" fmla="*/ 409354 h 994144"/>
                <a:gd name="connsiteX15" fmla="*/ 717698 w 1105787"/>
                <a:gd name="connsiteY15" fmla="*/ 701749 h 994144"/>
                <a:gd name="connsiteX16" fmla="*/ 473149 w 1105787"/>
                <a:gd name="connsiteY16" fmla="*/ 994144 h 994144"/>
                <a:gd name="connsiteX17" fmla="*/ 281763 w 1105787"/>
                <a:gd name="connsiteY17" fmla="*/ 983512 h 994144"/>
                <a:gd name="connsiteX18" fmla="*/ 63796 w 1105787"/>
                <a:gd name="connsiteY18" fmla="*/ 956930 h 99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5787" h="994144">
                  <a:moveTo>
                    <a:pt x="63796" y="956930"/>
                  </a:moveTo>
                  <a:lnTo>
                    <a:pt x="303028" y="542261"/>
                  </a:lnTo>
                  <a:lnTo>
                    <a:pt x="0" y="318977"/>
                  </a:lnTo>
                  <a:lnTo>
                    <a:pt x="10633" y="217968"/>
                  </a:lnTo>
                  <a:lnTo>
                    <a:pt x="584791" y="101010"/>
                  </a:lnTo>
                  <a:lnTo>
                    <a:pt x="637954" y="106326"/>
                  </a:lnTo>
                  <a:lnTo>
                    <a:pt x="691117" y="116958"/>
                  </a:lnTo>
                  <a:lnTo>
                    <a:pt x="765545" y="47847"/>
                  </a:lnTo>
                  <a:lnTo>
                    <a:pt x="813391" y="31898"/>
                  </a:lnTo>
                  <a:lnTo>
                    <a:pt x="962247" y="0"/>
                  </a:lnTo>
                  <a:lnTo>
                    <a:pt x="1105787" y="202019"/>
                  </a:lnTo>
                  <a:lnTo>
                    <a:pt x="1073889" y="271130"/>
                  </a:lnTo>
                  <a:lnTo>
                    <a:pt x="754912" y="212651"/>
                  </a:lnTo>
                  <a:lnTo>
                    <a:pt x="675168" y="287079"/>
                  </a:lnTo>
                  <a:lnTo>
                    <a:pt x="733647" y="409354"/>
                  </a:lnTo>
                  <a:lnTo>
                    <a:pt x="717698" y="701749"/>
                  </a:lnTo>
                  <a:lnTo>
                    <a:pt x="473149" y="994144"/>
                  </a:lnTo>
                  <a:lnTo>
                    <a:pt x="281763" y="983512"/>
                  </a:lnTo>
                  <a:lnTo>
                    <a:pt x="63796" y="956930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03823" y="2203928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август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6376" y="1540775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</a:rPr>
                <a:t>сентябрь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57922" y="3120300"/>
              <a:ext cx="1424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6600"/>
                  </a:solidFill>
                </a:rPr>
                <a:t>октябрь -</a:t>
              </a:r>
            </a:p>
            <a:p>
              <a:pPr algn="ctr"/>
              <a:r>
                <a:rPr lang="ru-RU" b="1" dirty="0" smtClean="0">
                  <a:solidFill>
                    <a:srgbClr val="FF6600"/>
                  </a:solidFill>
                </a:rPr>
                <a:t>январь </a:t>
              </a:r>
              <a:endParaRPr lang="ru-RU" b="1" dirty="0">
                <a:solidFill>
                  <a:srgbClr val="FF66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31738" y="3044380"/>
              <a:ext cx="1424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февраль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97805" y="5423034"/>
              <a:ext cx="14247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92D050"/>
                  </a:solidFill>
                </a:rPr>
                <a:t>март</a:t>
              </a:r>
              <a:endParaRPr lang="ru-RU" b="1" dirty="0">
                <a:solidFill>
                  <a:srgbClr val="92D05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58816" y="6133152"/>
              <a:ext cx="2566738" cy="523220"/>
            </a:xfrm>
            <a:prstGeom prst="rect">
              <a:avLst/>
            </a:prstGeom>
            <a:solidFill>
              <a:srgbClr val="1C3C24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1-ая зимовка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7157" y="446587"/>
            <a:ext cx="12192000" cy="1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17" name="TextBox 16"/>
          <p:cNvSpPr txBox="1"/>
          <p:nvPr/>
        </p:nvSpPr>
        <p:spPr>
          <a:xfrm flipH="1">
            <a:off x="125231" y="4961369"/>
            <a:ext cx="128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ПИЕНИ</a:t>
            </a:r>
            <a:endParaRPr lang="ru-RU" sz="2400" b="1" dirty="0"/>
          </a:p>
        </p:txBody>
      </p:sp>
      <p:sp>
        <p:nvSpPr>
          <p:cNvPr id="33" name="Полилиния 32"/>
          <p:cNvSpPr/>
          <p:nvPr/>
        </p:nvSpPr>
        <p:spPr>
          <a:xfrm>
            <a:off x="4753312" y="2769316"/>
            <a:ext cx="3434317" cy="935665"/>
          </a:xfrm>
          <a:custGeom>
            <a:avLst/>
            <a:gdLst>
              <a:gd name="connsiteX0" fmla="*/ 0 w 3434317"/>
              <a:gd name="connsiteY0" fmla="*/ 818707 h 935665"/>
              <a:gd name="connsiteX1" fmla="*/ 116959 w 3434317"/>
              <a:gd name="connsiteY1" fmla="*/ 839972 h 935665"/>
              <a:gd name="connsiteX2" fmla="*/ 116959 w 3434317"/>
              <a:gd name="connsiteY2" fmla="*/ 935665 h 935665"/>
              <a:gd name="connsiteX3" fmla="*/ 287080 w 3434317"/>
              <a:gd name="connsiteY3" fmla="*/ 914400 h 935665"/>
              <a:gd name="connsiteX4" fmla="*/ 127591 w 3434317"/>
              <a:gd name="connsiteY4" fmla="*/ 839972 h 935665"/>
              <a:gd name="connsiteX5" fmla="*/ 159489 w 3434317"/>
              <a:gd name="connsiteY5" fmla="*/ 893134 h 935665"/>
              <a:gd name="connsiteX6" fmla="*/ 276447 w 3434317"/>
              <a:gd name="connsiteY6" fmla="*/ 797441 h 935665"/>
              <a:gd name="connsiteX7" fmla="*/ 510363 w 3434317"/>
              <a:gd name="connsiteY7" fmla="*/ 574158 h 935665"/>
              <a:gd name="connsiteX8" fmla="*/ 1871331 w 3434317"/>
              <a:gd name="connsiteY8" fmla="*/ 10632 h 935665"/>
              <a:gd name="connsiteX9" fmla="*/ 3179135 w 3434317"/>
              <a:gd name="connsiteY9" fmla="*/ 0 h 935665"/>
              <a:gd name="connsiteX10" fmla="*/ 3434317 w 3434317"/>
              <a:gd name="connsiteY10" fmla="*/ 0 h 935665"/>
              <a:gd name="connsiteX11" fmla="*/ 3434317 w 3434317"/>
              <a:gd name="connsiteY11" fmla="*/ 0 h 9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4317" h="935665">
                <a:moveTo>
                  <a:pt x="0" y="818707"/>
                </a:moveTo>
                <a:lnTo>
                  <a:pt x="116959" y="839972"/>
                </a:lnTo>
                <a:lnTo>
                  <a:pt x="116959" y="935665"/>
                </a:lnTo>
                <a:lnTo>
                  <a:pt x="287080" y="914400"/>
                </a:lnTo>
                <a:lnTo>
                  <a:pt x="127591" y="839972"/>
                </a:lnTo>
                <a:lnTo>
                  <a:pt x="159489" y="893134"/>
                </a:lnTo>
                <a:lnTo>
                  <a:pt x="276447" y="797441"/>
                </a:lnTo>
                <a:lnTo>
                  <a:pt x="510363" y="574158"/>
                </a:lnTo>
                <a:lnTo>
                  <a:pt x="1871331" y="10632"/>
                </a:lnTo>
                <a:lnTo>
                  <a:pt x="3179135" y="0"/>
                </a:lnTo>
                <a:lnTo>
                  <a:pt x="3434317" y="0"/>
                </a:lnTo>
                <a:lnTo>
                  <a:pt x="3434317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927785" y="395358"/>
            <a:ext cx="10278298" cy="6462642"/>
            <a:chOff x="2061135" y="395358"/>
            <a:chExt cx="9914729" cy="623404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1135" y="395358"/>
              <a:ext cx="9914729" cy="6234042"/>
            </a:xfrm>
            <a:prstGeom prst="rect">
              <a:avLst/>
            </a:prstGeom>
          </p:spPr>
        </p:pic>
        <p:grpSp>
          <p:nvGrpSpPr>
            <p:cNvPr id="19" name="Группа 18"/>
            <p:cNvGrpSpPr/>
            <p:nvPr/>
          </p:nvGrpSpPr>
          <p:grpSpPr>
            <a:xfrm>
              <a:off x="2626615" y="1281500"/>
              <a:ext cx="7743603" cy="4468333"/>
              <a:chOff x="1648047" y="1360967"/>
              <a:chExt cx="7743603" cy="4468333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2371725" y="1685925"/>
                <a:ext cx="7019925" cy="4143375"/>
                <a:chOff x="2371725" y="1685925"/>
                <a:chExt cx="7019925" cy="4143375"/>
              </a:xfrm>
            </p:grpSpPr>
            <p:sp>
              <p:nvSpPr>
                <p:cNvPr id="28" name="Полилиния 27"/>
                <p:cNvSpPr/>
                <p:nvPr/>
              </p:nvSpPr>
              <p:spPr>
                <a:xfrm>
                  <a:off x="8296275" y="1685925"/>
                  <a:ext cx="1095375" cy="514350"/>
                </a:xfrm>
                <a:custGeom>
                  <a:avLst/>
                  <a:gdLst>
                    <a:gd name="connsiteX0" fmla="*/ 1095375 w 1095375"/>
                    <a:gd name="connsiteY0" fmla="*/ 495300 h 514350"/>
                    <a:gd name="connsiteX1" fmla="*/ 752475 w 1095375"/>
                    <a:gd name="connsiteY1" fmla="*/ 485775 h 514350"/>
                    <a:gd name="connsiteX2" fmla="*/ 352425 w 1095375"/>
                    <a:gd name="connsiteY2" fmla="*/ 514350 h 514350"/>
                    <a:gd name="connsiteX3" fmla="*/ 9525 w 1095375"/>
                    <a:gd name="connsiteY3" fmla="*/ 161925 h 514350"/>
                    <a:gd name="connsiteX4" fmla="*/ 0 w 1095375"/>
                    <a:gd name="connsiteY4" fmla="*/ 66675 h 514350"/>
                    <a:gd name="connsiteX5" fmla="*/ 9525 w 1095375"/>
                    <a:gd name="connsiteY5" fmla="*/ 28575 h 514350"/>
                    <a:gd name="connsiteX6" fmla="*/ 47625 w 1095375"/>
                    <a:gd name="connsiteY6" fmla="*/ 9525 h 514350"/>
                    <a:gd name="connsiteX7" fmla="*/ 609600 w 1095375"/>
                    <a:gd name="connsiteY7" fmla="*/ 0 h 514350"/>
                    <a:gd name="connsiteX8" fmla="*/ 657225 w 1095375"/>
                    <a:gd name="connsiteY8" fmla="*/ 47625 h 514350"/>
                    <a:gd name="connsiteX9" fmla="*/ 819150 w 1095375"/>
                    <a:gd name="connsiteY9" fmla="*/ 390525 h 514350"/>
                    <a:gd name="connsiteX10" fmla="*/ 1095375 w 1095375"/>
                    <a:gd name="connsiteY10" fmla="*/ 49530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95375" h="514350">
                      <a:moveTo>
                        <a:pt x="1095375" y="495300"/>
                      </a:moveTo>
                      <a:lnTo>
                        <a:pt x="752475" y="485775"/>
                      </a:lnTo>
                      <a:lnTo>
                        <a:pt x="352425" y="514350"/>
                      </a:lnTo>
                      <a:lnTo>
                        <a:pt x="9525" y="161925"/>
                      </a:lnTo>
                      <a:lnTo>
                        <a:pt x="0" y="66675"/>
                      </a:lnTo>
                      <a:lnTo>
                        <a:pt x="9525" y="28575"/>
                      </a:lnTo>
                      <a:lnTo>
                        <a:pt x="47625" y="9525"/>
                      </a:lnTo>
                      <a:lnTo>
                        <a:pt x="609600" y="0"/>
                      </a:lnTo>
                      <a:lnTo>
                        <a:pt x="657225" y="47625"/>
                      </a:lnTo>
                      <a:lnTo>
                        <a:pt x="819150" y="390525"/>
                      </a:lnTo>
                      <a:lnTo>
                        <a:pt x="1095375" y="4953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2371725" y="2124075"/>
                  <a:ext cx="6286500" cy="3705225"/>
                </a:xfrm>
                <a:custGeom>
                  <a:avLst/>
                  <a:gdLst>
                    <a:gd name="connsiteX0" fmla="*/ 6257925 w 6286500"/>
                    <a:gd name="connsiteY0" fmla="*/ 76200 h 3705225"/>
                    <a:gd name="connsiteX1" fmla="*/ 6286500 w 6286500"/>
                    <a:gd name="connsiteY1" fmla="*/ 304800 h 3705225"/>
                    <a:gd name="connsiteX2" fmla="*/ 5895975 w 6286500"/>
                    <a:gd name="connsiteY2" fmla="*/ 152400 h 3705225"/>
                    <a:gd name="connsiteX3" fmla="*/ 5334000 w 6286500"/>
                    <a:gd name="connsiteY3" fmla="*/ 0 h 3705225"/>
                    <a:gd name="connsiteX4" fmla="*/ 4286250 w 6286500"/>
                    <a:gd name="connsiteY4" fmla="*/ 647700 h 3705225"/>
                    <a:gd name="connsiteX5" fmla="*/ 4143375 w 6286500"/>
                    <a:gd name="connsiteY5" fmla="*/ 809625 h 3705225"/>
                    <a:gd name="connsiteX6" fmla="*/ 3962400 w 6286500"/>
                    <a:gd name="connsiteY6" fmla="*/ 685800 h 3705225"/>
                    <a:gd name="connsiteX7" fmla="*/ 2809875 w 6286500"/>
                    <a:gd name="connsiteY7" fmla="*/ 485775 h 3705225"/>
                    <a:gd name="connsiteX8" fmla="*/ 2647950 w 6286500"/>
                    <a:gd name="connsiteY8" fmla="*/ 590550 h 3705225"/>
                    <a:gd name="connsiteX9" fmla="*/ 2390775 w 6286500"/>
                    <a:gd name="connsiteY9" fmla="*/ 609600 h 3705225"/>
                    <a:gd name="connsiteX10" fmla="*/ 2371725 w 6286500"/>
                    <a:gd name="connsiteY10" fmla="*/ 561975 h 3705225"/>
                    <a:gd name="connsiteX11" fmla="*/ 1990725 w 6286500"/>
                    <a:gd name="connsiteY11" fmla="*/ 1009650 h 3705225"/>
                    <a:gd name="connsiteX12" fmla="*/ 1676400 w 6286500"/>
                    <a:gd name="connsiteY12" fmla="*/ 1066800 h 3705225"/>
                    <a:gd name="connsiteX13" fmla="*/ 1543050 w 6286500"/>
                    <a:gd name="connsiteY13" fmla="*/ 1238250 h 3705225"/>
                    <a:gd name="connsiteX14" fmla="*/ 1733550 w 6286500"/>
                    <a:gd name="connsiteY14" fmla="*/ 1143000 h 3705225"/>
                    <a:gd name="connsiteX15" fmla="*/ 1752600 w 6286500"/>
                    <a:gd name="connsiteY15" fmla="*/ 1066800 h 3705225"/>
                    <a:gd name="connsiteX16" fmla="*/ 1200150 w 6286500"/>
                    <a:gd name="connsiteY16" fmla="*/ 1162050 h 3705225"/>
                    <a:gd name="connsiteX17" fmla="*/ 1133475 w 6286500"/>
                    <a:gd name="connsiteY17" fmla="*/ 1152525 h 3705225"/>
                    <a:gd name="connsiteX18" fmla="*/ 1162050 w 6286500"/>
                    <a:gd name="connsiteY18" fmla="*/ 1190625 h 3705225"/>
                    <a:gd name="connsiteX19" fmla="*/ 1123950 w 6286500"/>
                    <a:gd name="connsiteY19" fmla="*/ 1200150 h 3705225"/>
                    <a:gd name="connsiteX20" fmla="*/ 85725 w 6286500"/>
                    <a:gd name="connsiteY20" fmla="*/ 2809875 h 3705225"/>
                    <a:gd name="connsiteX21" fmla="*/ 333375 w 6286500"/>
                    <a:gd name="connsiteY21" fmla="*/ 3095625 h 3705225"/>
                    <a:gd name="connsiteX22" fmla="*/ 171450 w 6286500"/>
                    <a:gd name="connsiteY22" fmla="*/ 3371850 h 3705225"/>
                    <a:gd name="connsiteX23" fmla="*/ 85725 w 6286500"/>
                    <a:gd name="connsiteY23" fmla="*/ 3705225 h 3705225"/>
                    <a:gd name="connsiteX24" fmla="*/ 0 w 6286500"/>
                    <a:gd name="connsiteY24" fmla="*/ 3409950 h 3705225"/>
                    <a:gd name="connsiteX25" fmla="*/ 190500 w 6286500"/>
                    <a:gd name="connsiteY25" fmla="*/ 3362325 h 3705225"/>
                    <a:gd name="connsiteX26" fmla="*/ 390525 w 6286500"/>
                    <a:gd name="connsiteY26" fmla="*/ 3200400 h 3705225"/>
                    <a:gd name="connsiteX27" fmla="*/ 200025 w 6286500"/>
                    <a:gd name="connsiteY27" fmla="*/ 3209925 h 3705225"/>
                    <a:gd name="connsiteX28" fmla="*/ 200025 w 6286500"/>
                    <a:gd name="connsiteY28" fmla="*/ 3209925 h 3705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6286500" h="3705225">
                      <a:moveTo>
                        <a:pt x="6257925" y="76200"/>
                      </a:moveTo>
                      <a:lnTo>
                        <a:pt x="6286500" y="304800"/>
                      </a:lnTo>
                      <a:lnTo>
                        <a:pt x="5895975" y="152400"/>
                      </a:lnTo>
                      <a:lnTo>
                        <a:pt x="5334000" y="0"/>
                      </a:lnTo>
                      <a:lnTo>
                        <a:pt x="4286250" y="647700"/>
                      </a:lnTo>
                      <a:lnTo>
                        <a:pt x="4143375" y="809625"/>
                      </a:lnTo>
                      <a:lnTo>
                        <a:pt x="3962400" y="685800"/>
                      </a:lnTo>
                      <a:lnTo>
                        <a:pt x="2809875" y="485775"/>
                      </a:lnTo>
                      <a:lnTo>
                        <a:pt x="2647950" y="590550"/>
                      </a:lnTo>
                      <a:lnTo>
                        <a:pt x="2390775" y="609600"/>
                      </a:lnTo>
                      <a:lnTo>
                        <a:pt x="2371725" y="561975"/>
                      </a:lnTo>
                      <a:lnTo>
                        <a:pt x="1990725" y="1009650"/>
                      </a:lnTo>
                      <a:lnTo>
                        <a:pt x="1676400" y="1066800"/>
                      </a:lnTo>
                      <a:lnTo>
                        <a:pt x="1543050" y="1238250"/>
                      </a:lnTo>
                      <a:lnTo>
                        <a:pt x="1733550" y="1143000"/>
                      </a:lnTo>
                      <a:lnTo>
                        <a:pt x="1752600" y="1066800"/>
                      </a:lnTo>
                      <a:lnTo>
                        <a:pt x="1200150" y="1162050"/>
                      </a:lnTo>
                      <a:lnTo>
                        <a:pt x="1133475" y="1152525"/>
                      </a:lnTo>
                      <a:lnTo>
                        <a:pt x="1162050" y="1190625"/>
                      </a:lnTo>
                      <a:lnTo>
                        <a:pt x="1123950" y="1200150"/>
                      </a:lnTo>
                      <a:lnTo>
                        <a:pt x="85725" y="2809875"/>
                      </a:lnTo>
                      <a:lnTo>
                        <a:pt x="333375" y="3095625"/>
                      </a:lnTo>
                      <a:lnTo>
                        <a:pt x="171450" y="3371850"/>
                      </a:lnTo>
                      <a:lnTo>
                        <a:pt x="85725" y="3705225"/>
                      </a:lnTo>
                      <a:lnTo>
                        <a:pt x="0" y="3409950"/>
                      </a:lnTo>
                      <a:lnTo>
                        <a:pt x="190500" y="3362325"/>
                      </a:lnTo>
                      <a:lnTo>
                        <a:pt x="390525" y="3200400"/>
                      </a:lnTo>
                      <a:lnTo>
                        <a:pt x="200025" y="3209925"/>
                      </a:lnTo>
                      <a:lnTo>
                        <a:pt x="200025" y="3209925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" name="Полилиния 20"/>
              <p:cNvSpPr/>
              <p:nvPr/>
            </p:nvSpPr>
            <p:spPr>
              <a:xfrm>
                <a:off x="1648047" y="4550735"/>
                <a:ext cx="1275906" cy="1244009"/>
              </a:xfrm>
              <a:custGeom>
                <a:avLst/>
                <a:gdLst>
                  <a:gd name="connsiteX0" fmla="*/ 1275906 w 1275906"/>
                  <a:gd name="connsiteY0" fmla="*/ 893135 h 1244009"/>
                  <a:gd name="connsiteX1" fmla="*/ 776176 w 1275906"/>
                  <a:gd name="connsiteY1" fmla="*/ 1244009 h 1244009"/>
                  <a:gd name="connsiteX2" fmla="*/ 180753 w 1275906"/>
                  <a:gd name="connsiteY2" fmla="*/ 967563 h 1244009"/>
                  <a:gd name="connsiteX3" fmla="*/ 0 w 1275906"/>
                  <a:gd name="connsiteY3" fmla="*/ 861237 h 1244009"/>
                  <a:gd name="connsiteX4" fmla="*/ 191386 w 1275906"/>
                  <a:gd name="connsiteY4" fmla="*/ 446567 h 1244009"/>
                  <a:gd name="connsiteX5" fmla="*/ 850604 w 1275906"/>
                  <a:gd name="connsiteY5" fmla="*/ 0 h 1244009"/>
                  <a:gd name="connsiteX6" fmla="*/ 903767 w 1275906"/>
                  <a:gd name="connsiteY6" fmla="*/ 595423 h 1244009"/>
                  <a:gd name="connsiteX7" fmla="*/ 1275906 w 1275906"/>
                  <a:gd name="connsiteY7" fmla="*/ 893135 h 1244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906" h="1244009">
                    <a:moveTo>
                      <a:pt x="1275906" y="893135"/>
                    </a:moveTo>
                    <a:lnTo>
                      <a:pt x="776176" y="1244009"/>
                    </a:lnTo>
                    <a:lnTo>
                      <a:pt x="180753" y="967563"/>
                    </a:lnTo>
                    <a:lnTo>
                      <a:pt x="0" y="861237"/>
                    </a:lnTo>
                    <a:lnTo>
                      <a:pt x="191386" y="446567"/>
                    </a:lnTo>
                    <a:lnTo>
                      <a:pt x="850604" y="0"/>
                    </a:lnTo>
                    <a:lnTo>
                      <a:pt x="903767" y="595423"/>
                    </a:lnTo>
                    <a:lnTo>
                      <a:pt x="1275906" y="893135"/>
                    </a:lnTo>
                    <a:close/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3349256" y="3253563"/>
                <a:ext cx="818707" cy="669851"/>
              </a:xfrm>
              <a:custGeom>
                <a:avLst/>
                <a:gdLst>
                  <a:gd name="connsiteX0" fmla="*/ 0 w 818707"/>
                  <a:gd name="connsiteY0" fmla="*/ 669851 h 669851"/>
                  <a:gd name="connsiteX1" fmla="*/ 138223 w 818707"/>
                  <a:gd name="connsiteY1" fmla="*/ 0 h 669851"/>
                  <a:gd name="connsiteX2" fmla="*/ 818707 w 818707"/>
                  <a:gd name="connsiteY2" fmla="*/ 74428 h 669851"/>
                  <a:gd name="connsiteX3" fmla="*/ 425302 w 818707"/>
                  <a:gd name="connsiteY3" fmla="*/ 393404 h 669851"/>
                  <a:gd name="connsiteX4" fmla="*/ 127591 w 818707"/>
                  <a:gd name="connsiteY4" fmla="*/ 669851 h 669851"/>
                  <a:gd name="connsiteX5" fmla="*/ 0 w 818707"/>
                  <a:gd name="connsiteY5" fmla="*/ 669851 h 669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8707" h="669851">
                    <a:moveTo>
                      <a:pt x="0" y="669851"/>
                    </a:moveTo>
                    <a:lnTo>
                      <a:pt x="138223" y="0"/>
                    </a:lnTo>
                    <a:lnTo>
                      <a:pt x="818707" y="74428"/>
                    </a:lnTo>
                    <a:lnTo>
                      <a:pt x="425302" y="393404"/>
                    </a:lnTo>
                    <a:lnTo>
                      <a:pt x="127591" y="669851"/>
                    </a:lnTo>
                    <a:lnTo>
                      <a:pt x="0" y="669851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3232298" y="1360967"/>
                <a:ext cx="5667153" cy="2317898"/>
                <a:chOff x="3232298" y="1360967"/>
                <a:chExt cx="5667153" cy="2317898"/>
              </a:xfrm>
            </p:grpSpPr>
            <p:sp>
              <p:nvSpPr>
                <p:cNvPr id="24" name="Полилиния 23"/>
                <p:cNvSpPr/>
                <p:nvPr/>
              </p:nvSpPr>
              <p:spPr>
                <a:xfrm>
                  <a:off x="3487479" y="1743740"/>
                  <a:ext cx="5411972" cy="1637413"/>
                </a:xfrm>
                <a:custGeom>
                  <a:avLst/>
                  <a:gdLst>
                    <a:gd name="connsiteX0" fmla="*/ 3710763 w 5411972"/>
                    <a:gd name="connsiteY0" fmla="*/ 1084520 h 1637413"/>
                    <a:gd name="connsiteX1" fmla="*/ 4189228 w 5411972"/>
                    <a:gd name="connsiteY1" fmla="*/ 340241 h 1637413"/>
                    <a:gd name="connsiteX2" fmla="*/ 4901609 w 5411972"/>
                    <a:gd name="connsiteY2" fmla="*/ 10632 h 1637413"/>
                    <a:gd name="connsiteX3" fmla="*/ 5411972 w 5411972"/>
                    <a:gd name="connsiteY3" fmla="*/ 0 h 1637413"/>
                    <a:gd name="connsiteX4" fmla="*/ 5178056 w 5411972"/>
                    <a:gd name="connsiteY4" fmla="*/ 499730 h 1637413"/>
                    <a:gd name="connsiteX5" fmla="*/ 5018568 w 5411972"/>
                    <a:gd name="connsiteY5" fmla="*/ 903767 h 1637413"/>
                    <a:gd name="connsiteX6" fmla="*/ 2849526 w 5411972"/>
                    <a:gd name="connsiteY6" fmla="*/ 1626781 h 1637413"/>
                    <a:gd name="connsiteX7" fmla="*/ 669851 w 5411972"/>
                    <a:gd name="connsiteY7" fmla="*/ 1531088 h 1637413"/>
                    <a:gd name="connsiteX8" fmla="*/ 340242 w 5411972"/>
                    <a:gd name="connsiteY8" fmla="*/ 1637413 h 1637413"/>
                    <a:gd name="connsiteX9" fmla="*/ 0 w 5411972"/>
                    <a:gd name="connsiteY9" fmla="*/ 1541720 h 1637413"/>
                    <a:gd name="connsiteX10" fmla="*/ 297712 w 5411972"/>
                    <a:gd name="connsiteY10" fmla="*/ 467832 h 1637413"/>
                    <a:gd name="connsiteX11" fmla="*/ 467833 w 5411972"/>
                    <a:gd name="connsiteY11" fmla="*/ 159488 h 1637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11972" h="1637413">
                      <a:moveTo>
                        <a:pt x="3710763" y="1084520"/>
                      </a:moveTo>
                      <a:lnTo>
                        <a:pt x="4189228" y="340241"/>
                      </a:lnTo>
                      <a:lnTo>
                        <a:pt x="4901609" y="10632"/>
                      </a:lnTo>
                      <a:lnTo>
                        <a:pt x="5411972" y="0"/>
                      </a:lnTo>
                      <a:lnTo>
                        <a:pt x="5178056" y="499730"/>
                      </a:lnTo>
                      <a:lnTo>
                        <a:pt x="5018568" y="903767"/>
                      </a:lnTo>
                      <a:lnTo>
                        <a:pt x="2849526" y="1626781"/>
                      </a:lnTo>
                      <a:lnTo>
                        <a:pt x="669851" y="1531088"/>
                      </a:lnTo>
                      <a:lnTo>
                        <a:pt x="340242" y="1637413"/>
                      </a:lnTo>
                      <a:lnTo>
                        <a:pt x="0" y="1541720"/>
                      </a:lnTo>
                      <a:lnTo>
                        <a:pt x="297712" y="467832"/>
                      </a:lnTo>
                      <a:lnTo>
                        <a:pt x="467833" y="159488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3806456" y="3264195"/>
                  <a:ext cx="361507" cy="414670"/>
                </a:xfrm>
                <a:custGeom>
                  <a:avLst/>
                  <a:gdLst>
                    <a:gd name="connsiteX0" fmla="*/ 31897 w 361507"/>
                    <a:gd name="connsiteY0" fmla="*/ 106326 h 414670"/>
                    <a:gd name="connsiteX1" fmla="*/ 0 w 361507"/>
                    <a:gd name="connsiteY1" fmla="*/ 244549 h 414670"/>
                    <a:gd name="connsiteX2" fmla="*/ 202018 w 361507"/>
                    <a:gd name="connsiteY2" fmla="*/ 414670 h 414670"/>
                    <a:gd name="connsiteX3" fmla="*/ 276446 w 361507"/>
                    <a:gd name="connsiteY3" fmla="*/ 180754 h 414670"/>
                    <a:gd name="connsiteX4" fmla="*/ 361507 w 361507"/>
                    <a:gd name="connsiteY4" fmla="*/ 0 h 414670"/>
                    <a:gd name="connsiteX5" fmla="*/ 31897 w 361507"/>
                    <a:gd name="connsiteY5" fmla="*/ 106326 h 41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507" h="414670">
                      <a:moveTo>
                        <a:pt x="31897" y="106326"/>
                      </a:moveTo>
                      <a:lnTo>
                        <a:pt x="0" y="244549"/>
                      </a:lnTo>
                      <a:lnTo>
                        <a:pt x="202018" y="414670"/>
                      </a:lnTo>
                      <a:lnTo>
                        <a:pt x="276446" y="180754"/>
                      </a:lnTo>
                      <a:lnTo>
                        <a:pt x="361507" y="0"/>
                      </a:lnTo>
                      <a:lnTo>
                        <a:pt x="31897" y="106326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3232298" y="1488558"/>
                  <a:ext cx="1424762" cy="584791"/>
                </a:xfrm>
                <a:custGeom>
                  <a:avLst/>
                  <a:gdLst>
                    <a:gd name="connsiteX0" fmla="*/ 1339702 w 1424762"/>
                    <a:gd name="connsiteY0" fmla="*/ 584791 h 584791"/>
                    <a:gd name="connsiteX1" fmla="*/ 988828 w 1424762"/>
                    <a:gd name="connsiteY1" fmla="*/ 435935 h 584791"/>
                    <a:gd name="connsiteX2" fmla="*/ 893135 w 1424762"/>
                    <a:gd name="connsiteY2" fmla="*/ 467833 h 584791"/>
                    <a:gd name="connsiteX3" fmla="*/ 414669 w 1424762"/>
                    <a:gd name="connsiteY3" fmla="*/ 584791 h 584791"/>
                    <a:gd name="connsiteX4" fmla="*/ 223283 w 1424762"/>
                    <a:gd name="connsiteY4" fmla="*/ 340242 h 584791"/>
                    <a:gd name="connsiteX5" fmla="*/ 116958 w 1424762"/>
                    <a:gd name="connsiteY5" fmla="*/ 350875 h 584791"/>
                    <a:gd name="connsiteX6" fmla="*/ 0 w 1424762"/>
                    <a:gd name="connsiteY6" fmla="*/ 212651 h 584791"/>
                    <a:gd name="connsiteX7" fmla="*/ 233916 w 1424762"/>
                    <a:gd name="connsiteY7" fmla="*/ 0 h 584791"/>
                    <a:gd name="connsiteX8" fmla="*/ 712381 w 1424762"/>
                    <a:gd name="connsiteY8" fmla="*/ 0 h 584791"/>
                    <a:gd name="connsiteX9" fmla="*/ 1073888 w 1424762"/>
                    <a:gd name="connsiteY9" fmla="*/ 223284 h 584791"/>
                    <a:gd name="connsiteX10" fmla="*/ 1169581 w 1424762"/>
                    <a:gd name="connsiteY10" fmla="*/ 212651 h 584791"/>
                    <a:gd name="connsiteX11" fmla="*/ 1414130 w 1424762"/>
                    <a:gd name="connsiteY11" fmla="*/ 308344 h 584791"/>
                    <a:gd name="connsiteX12" fmla="*/ 1424762 w 1424762"/>
                    <a:gd name="connsiteY12" fmla="*/ 446568 h 584791"/>
                    <a:gd name="connsiteX13" fmla="*/ 1339702 w 1424762"/>
                    <a:gd name="connsiteY13" fmla="*/ 584791 h 58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4762" h="584791">
                      <a:moveTo>
                        <a:pt x="1339702" y="584791"/>
                      </a:moveTo>
                      <a:lnTo>
                        <a:pt x="988828" y="435935"/>
                      </a:lnTo>
                      <a:lnTo>
                        <a:pt x="893135" y="467833"/>
                      </a:lnTo>
                      <a:lnTo>
                        <a:pt x="414669" y="584791"/>
                      </a:lnTo>
                      <a:lnTo>
                        <a:pt x="223283" y="340242"/>
                      </a:lnTo>
                      <a:lnTo>
                        <a:pt x="116958" y="350875"/>
                      </a:lnTo>
                      <a:lnTo>
                        <a:pt x="0" y="212651"/>
                      </a:lnTo>
                      <a:lnTo>
                        <a:pt x="233916" y="0"/>
                      </a:lnTo>
                      <a:lnTo>
                        <a:pt x="712381" y="0"/>
                      </a:lnTo>
                      <a:lnTo>
                        <a:pt x="1073888" y="223284"/>
                      </a:lnTo>
                      <a:lnTo>
                        <a:pt x="1169581" y="212651"/>
                      </a:lnTo>
                      <a:lnTo>
                        <a:pt x="1414130" y="308344"/>
                      </a:lnTo>
                      <a:lnTo>
                        <a:pt x="1424762" y="446568"/>
                      </a:lnTo>
                      <a:lnTo>
                        <a:pt x="1339702" y="58479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4603898" y="1360967"/>
                  <a:ext cx="1818167" cy="712382"/>
                </a:xfrm>
                <a:custGeom>
                  <a:avLst/>
                  <a:gdLst>
                    <a:gd name="connsiteX0" fmla="*/ 1818167 w 1818167"/>
                    <a:gd name="connsiteY0" fmla="*/ 21266 h 712382"/>
                    <a:gd name="connsiteX1" fmla="*/ 1765004 w 1818167"/>
                    <a:gd name="connsiteY1" fmla="*/ 0 h 712382"/>
                    <a:gd name="connsiteX2" fmla="*/ 0 w 1818167"/>
                    <a:gd name="connsiteY2" fmla="*/ 712382 h 7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18167" h="712382">
                      <a:moveTo>
                        <a:pt x="1818167" y="21266"/>
                      </a:moveTo>
                      <a:lnTo>
                        <a:pt x="1765004" y="0"/>
                      </a:lnTo>
                      <a:lnTo>
                        <a:pt x="0" y="712382"/>
                      </a:ln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 flipH="1">
              <a:off x="10016242" y="2518611"/>
              <a:ext cx="162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сентябрь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057148" y="2064957"/>
              <a:ext cx="1591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октябрь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3866964" y="4139183"/>
              <a:ext cx="1409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FF00"/>
                  </a:solidFill>
                </a:rPr>
                <a:t>ноябрь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3685865" y="4773380"/>
              <a:ext cx="1660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B0F0"/>
                  </a:solidFill>
                </a:rPr>
                <a:t>декабрь</a:t>
              </a:r>
              <a:endParaRPr lang="ru-RU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4636166" y="3724966"/>
              <a:ext cx="1420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6600"/>
                  </a:solidFill>
                </a:rPr>
                <a:t>январь</a:t>
              </a:r>
              <a:endParaRPr lang="ru-RU" sz="2000" b="1" dirty="0">
                <a:solidFill>
                  <a:srgbClr val="FF66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5178243" y="3264607"/>
              <a:ext cx="1598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февраль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5266925" y="1213437"/>
              <a:ext cx="1133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B050"/>
                  </a:solidFill>
                </a:rPr>
                <a:t>март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84307" y="5624306"/>
              <a:ext cx="2566738" cy="523220"/>
            </a:xfrm>
            <a:prstGeom prst="rect">
              <a:avLst/>
            </a:prstGeom>
            <a:solidFill>
              <a:srgbClr val="1C3C24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2-ая зимовка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0" y="390927"/>
            <a:ext cx="12192000" cy="1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25230" y="4961369"/>
            <a:ext cx="133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АЛИСА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9"/>
          <a:stretch/>
        </p:blipFill>
        <p:spPr>
          <a:xfrm>
            <a:off x="2089401" y="481263"/>
            <a:ext cx="4772691" cy="617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9"/>
          <a:stretch/>
        </p:blipFill>
        <p:spPr>
          <a:xfrm>
            <a:off x="7078496" y="481263"/>
            <a:ext cx="4772691" cy="617815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832282" y="1206136"/>
            <a:ext cx="2642191" cy="4896945"/>
            <a:chOff x="5454502" y="1105134"/>
            <a:chExt cx="2642191" cy="4896945"/>
          </a:xfrm>
        </p:grpSpPr>
        <p:sp>
          <p:nvSpPr>
            <p:cNvPr id="9" name="Овал 8"/>
            <p:cNvSpPr/>
            <p:nvPr/>
          </p:nvSpPr>
          <p:spPr>
            <a:xfrm>
              <a:off x="7707887" y="1105134"/>
              <a:ext cx="173904" cy="3029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311043" y="1402454"/>
              <a:ext cx="1497821" cy="706837"/>
            </a:xfrm>
            <a:custGeom>
              <a:avLst/>
              <a:gdLst>
                <a:gd name="connsiteX0" fmla="*/ 1486601 w 1497821"/>
                <a:gd name="connsiteY0" fmla="*/ 22439 h 706837"/>
                <a:gd name="connsiteX1" fmla="*/ 1497821 w 1497821"/>
                <a:gd name="connsiteY1" fmla="*/ 269271 h 706837"/>
                <a:gd name="connsiteX2" fmla="*/ 1464162 w 1497821"/>
                <a:gd name="connsiteY2" fmla="*/ 381467 h 706837"/>
                <a:gd name="connsiteX3" fmla="*/ 1464162 w 1497821"/>
                <a:gd name="connsiteY3" fmla="*/ 431956 h 706837"/>
                <a:gd name="connsiteX4" fmla="*/ 1430503 w 1497821"/>
                <a:gd name="connsiteY4" fmla="*/ 443175 h 706837"/>
                <a:gd name="connsiteX5" fmla="*/ 1408064 w 1497821"/>
                <a:gd name="connsiteY5" fmla="*/ 443175 h 706837"/>
                <a:gd name="connsiteX6" fmla="*/ 1385624 w 1497821"/>
                <a:gd name="connsiteY6" fmla="*/ 538542 h 706837"/>
                <a:gd name="connsiteX7" fmla="*/ 1329526 w 1497821"/>
                <a:gd name="connsiteY7" fmla="*/ 555372 h 706837"/>
                <a:gd name="connsiteX8" fmla="*/ 1273428 w 1497821"/>
                <a:gd name="connsiteY8" fmla="*/ 633909 h 706837"/>
                <a:gd name="connsiteX9" fmla="*/ 1222940 w 1497821"/>
                <a:gd name="connsiteY9" fmla="*/ 706837 h 706837"/>
                <a:gd name="connsiteX10" fmla="*/ 1194891 w 1497821"/>
                <a:gd name="connsiteY10" fmla="*/ 673178 h 706837"/>
                <a:gd name="connsiteX11" fmla="*/ 1189281 w 1497821"/>
                <a:gd name="connsiteY11" fmla="*/ 532933 h 706837"/>
                <a:gd name="connsiteX12" fmla="*/ 1144402 w 1497821"/>
                <a:gd name="connsiteY12" fmla="*/ 583421 h 706837"/>
                <a:gd name="connsiteX13" fmla="*/ 1105134 w 1497821"/>
                <a:gd name="connsiteY13" fmla="*/ 594640 h 706837"/>
                <a:gd name="connsiteX14" fmla="*/ 1043426 w 1497821"/>
                <a:gd name="connsiteY14" fmla="*/ 538542 h 706837"/>
                <a:gd name="connsiteX15" fmla="*/ 998547 w 1497821"/>
                <a:gd name="connsiteY15" fmla="*/ 476834 h 706837"/>
                <a:gd name="connsiteX16" fmla="*/ 970498 w 1497821"/>
                <a:gd name="connsiteY16" fmla="*/ 460005 h 706837"/>
                <a:gd name="connsiteX17" fmla="*/ 925620 w 1497821"/>
                <a:gd name="connsiteY17" fmla="*/ 375858 h 706837"/>
                <a:gd name="connsiteX18" fmla="*/ 920010 w 1497821"/>
                <a:gd name="connsiteY18" fmla="*/ 224393 h 706837"/>
                <a:gd name="connsiteX19" fmla="*/ 942449 w 1497821"/>
                <a:gd name="connsiteY19" fmla="*/ 134636 h 706837"/>
                <a:gd name="connsiteX20" fmla="*/ 852692 w 1497821"/>
                <a:gd name="connsiteY20" fmla="*/ 56098 h 706837"/>
                <a:gd name="connsiteX21" fmla="*/ 734886 w 1497821"/>
                <a:gd name="connsiteY21" fmla="*/ 72928 h 706837"/>
                <a:gd name="connsiteX22" fmla="*/ 701227 w 1497821"/>
                <a:gd name="connsiteY22" fmla="*/ 33659 h 706837"/>
                <a:gd name="connsiteX23" fmla="*/ 667568 w 1497821"/>
                <a:gd name="connsiteY23" fmla="*/ 5610 h 706837"/>
                <a:gd name="connsiteX24" fmla="*/ 566591 w 1497821"/>
                <a:gd name="connsiteY24" fmla="*/ 0 h 706837"/>
                <a:gd name="connsiteX25" fmla="*/ 398297 w 1497821"/>
                <a:gd name="connsiteY25" fmla="*/ 84147 h 706837"/>
                <a:gd name="connsiteX26" fmla="*/ 359028 w 1497821"/>
                <a:gd name="connsiteY26" fmla="*/ 190734 h 706837"/>
                <a:gd name="connsiteX27" fmla="*/ 314150 w 1497821"/>
                <a:gd name="connsiteY27" fmla="*/ 246832 h 706837"/>
                <a:gd name="connsiteX28" fmla="*/ 274881 w 1497821"/>
                <a:gd name="connsiteY28" fmla="*/ 263661 h 706837"/>
                <a:gd name="connsiteX29" fmla="*/ 235612 w 1497821"/>
                <a:gd name="connsiteY29" fmla="*/ 308540 h 706837"/>
                <a:gd name="connsiteX30" fmla="*/ 162685 w 1497821"/>
                <a:gd name="connsiteY30" fmla="*/ 353418 h 706837"/>
                <a:gd name="connsiteX31" fmla="*/ 106586 w 1497821"/>
                <a:gd name="connsiteY31" fmla="*/ 398297 h 706837"/>
                <a:gd name="connsiteX32" fmla="*/ 56098 w 1497821"/>
                <a:gd name="connsiteY32" fmla="*/ 420736 h 706837"/>
                <a:gd name="connsiteX33" fmla="*/ 50488 w 1497821"/>
                <a:gd name="connsiteY33" fmla="*/ 460005 h 706837"/>
                <a:gd name="connsiteX34" fmla="*/ 39269 w 1497821"/>
                <a:gd name="connsiteY34" fmla="*/ 499274 h 706837"/>
                <a:gd name="connsiteX35" fmla="*/ 0 w 1497821"/>
                <a:gd name="connsiteY35" fmla="*/ 504883 h 70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7821" h="706837">
                  <a:moveTo>
                    <a:pt x="1486601" y="22439"/>
                  </a:moveTo>
                  <a:lnTo>
                    <a:pt x="1497821" y="269271"/>
                  </a:lnTo>
                  <a:lnTo>
                    <a:pt x="1464162" y="381467"/>
                  </a:lnTo>
                  <a:lnTo>
                    <a:pt x="1464162" y="431956"/>
                  </a:lnTo>
                  <a:lnTo>
                    <a:pt x="1430503" y="443175"/>
                  </a:lnTo>
                  <a:lnTo>
                    <a:pt x="1408064" y="443175"/>
                  </a:lnTo>
                  <a:lnTo>
                    <a:pt x="1385624" y="538542"/>
                  </a:lnTo>
                  <a:lnTo>
                    <a:pt x="1329526" y="555372"/>
                  </a:lnTo>
                  <a:lnTo>
                    <a:pt x="1273428" y="633909"/>
                  </a:lnTo>
                  <a:lnTo>
                    <a:pt x="1222940" y="706837"/>
                  </a:lnTo>
                  <a:lnTo>
                    <a:pt x="1194891" y="673178"/>
                  </a:lnTo>
                  <a:lnTo>
                    <a:pt x="1189281" y="532933"/>
                  </a:lnTo>
                  <a:lnTo>
                    <a:pt x="1144402" y="583421"/>
                  </a:lnTo>
                  <a:lnTo>
                    <a:pt x="1105134" y="594640"/>
                  </a:lnTo>
                  <a:lnTo>
                    <a:pt x="1043426" y="538542"/>
                  </a:lnTo>
                  <a:lnTo>
                    <a:pt x="998547" y="476834"/>
                  </a:lnTo>
                  <a:lnTo>
                    <a:pt x="970498" y="460005"/>
                  </a:lnTo>
                  <a:lnTo>
                    <a:pt x="925620" y="375858"/>
                  </a:lnTo>
                  <a:lnTo>
                    <a:pt x="920010" y="224393"/>
                  </a:lnTo>
                  <a:lnTo>
                    <a:pt x="942449" y="134636"/>
                  </a:lnTo>
                  <a:lnTo>
                    <a:pt x="852692" y="56098"/>
                  </a:lnTo>
                  <a:lnTo>
                    <a:pt x="734886" y="72928"/>
                  </a:lnTo>
                  <a:lnTo>
                    <a:pt x="701227" y="33659"/>
                  </a:lnTo>
                  <a:lnTo>
                    <a:pt x="667568" y="5610"/>
                  </a:lnTo>
                  <a:lnTo>
                    <a:pt x="566591" y="0"/>
                  </a:lnTo>
                  <a:lnTo>
                    <a:pt x="398297" y="84147"/>
                  </a:lnTo>
                  <a:lnTo>
                    <a:pt x="359028" y="190734"/>
                  </a:lnTo>
                  <a:lnTo>
                    <a:pt x="314150" y="246832"/>
                  </a:lnTo>
                  <a:lnTo>
                    <a:pt x="274881" y="263661"/>
                  </a:lnTo>
                  <a:lnTo>
                    <a:pt x="235612" y="308540"/>
                  </a:lnTo>
                  <a:lnTo>
                    <a:pt x="162685" y="353418"/>
                  </a:lnTo>
                  <a:lnTo>
                    <a:pt x="106586" y="398297"/>
                  </a:lnTo>
                  <a:lnTo>
                    <a:pt x="56098" y="420736"/>
                  </a:lnTo>
                  <a:lnTo>
                    <a:pt x="50488" y="460005"/>
                  </a:lnTo>
                  <a:lnTo>
                    <a:pt x="39269" y="499274"/>
                  </a:lnTo>
                  <a:lnTo>
                    <a:pt x="0" y="504883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254945" y="1918557"/>
              <a:ext cx="342199" cy="1099524"/>
            </a:xfrm>
            <a:custGeom>
              <a:avLst/>
              <a:gdLst>
                <a:gd name="connsiteX0" fmla="*/ 44878 w 342199"/>
                <a:gd name="connsiteY0" fmla="*/ 0 h 1099524"/>
                <a:gd name="connsiteX1" fmla="*/ 22439 w 342199"/>
                <a:gd name="connsiteY1" fmla="*/ 44879 h 1099524"/>
                <a:gd name="connsiteX2" fmla="*/ 0 w 342199"/>
                <a:gd name="connsiteY2" fmla="*/ 44879 h 1099524"/>
                <a:gd name="connsiteX3" fmla="*/ 11219 w 342199"/>
                <a:gd name="connsiteY3" fmla="*/ 95367 h 1099524"/>
                <a:gd name="connsiteX4" fmla="*/ 100976 w 342199"/>
                <a:gd name="connsiteY4" fmla="*/ 173904 h 1099524"/>
                <a:gd name="connsiteX5" fmla="*/ 134635 w 342199"/>
                <a:gd name="connsiteY5" fmla="*/ 224393 h 1099524"/>
                <a:gd name="connsiteX6" fmla="*/ 173904 w 342199"/>
                <a:gd name="connsiteY6" fmla="*/ 286101 h 1099524"/>
                <a:gd name="connsiteX7" fmla="*/ 190734 w 342199"/>
                <a:gd name="connsiteY7" fmla="*/ 330979 h 1099524"/>
                <a:gd name="connsiteX8" fmla="*/ 207563 w 342199"/>
                <a:gd name="connsiteY8" fmla="*/ 375858 h 1099524"/>
                <a:gd name="connsiteX9" fmla="*/ 213173 w 342199"/>
                <a:gd name="connsiteY9" fmla="*/ 431956 h 1099524"/>
                <a:gd name="connsiteX10" fmla="*/ 201953 w 342199"/>
                <a:gd name="connsiteY10" fmla="*/ 465615 h 1099524"/>
                <a:gd name="connsiteX11" fmla="*/ 235612 w 342199"/>
                <a:gd name="connsiteY11" fmla="*/ 476834 h 1099524"/>
                <a:gd name="connsiteX12" fmla="*/ 274881 w 342199"/>
                <a:gd name="connsiteY12" fmla="*/ 471225 h 1099524"/>
                <a:gd name="connsiteX13" fmla="*/ 308540 w 342199"/>
                <a:gd name="connsiteY13" fmla="*/ 516103 h 1099524"/>
                <a:gd name="connsiteX14" fmla="*/ 342199 w 342199"/>
                <a:gd name="connsiteY14" fmla="*/ 516103 h 1099524"/>
                <a:gd name="connsiteX15" fmla="*/ 330979 w 342199"/>
                <a:gd name="connsiteY15" fmla="*/ 538542 h 1099524"/>
                <a:gd name="connsiteX16" fmla="*/ 319759 w 342199"/>
                <a:gd name="connsiteY16" fmla="*/ 633909 h 1099524"/>
                <a:gd name="connsiteX17" fmla="*/ 297320 w 342199"/>
                <a:gd name="connsiteY17" fmla="*/ 645129 h 1099524"/>
                <a:gd name="connsiteX18" fmla="*/ 246832 w 342199"/>
                <a:gd name="connsiteY18" fmla="*/ 594641 h 1099524"/>
                <a:gd name="connsiteX19" fmla="*/ 274881 w 342199"/>
                <a:gd name="connsiteY19" fmla="*/ 549762 h 1099524"/>
                <a:gd name="connsiteX20" fmla="*/ 297320 w 342199"/>
                <a:gd name="connsiteY20" fmla="*/ 549762 h 1099524"/>
                <a:gd name="connsiteX21" fmla="*/ 308540 w 342199"/>
                <a:gd name="connsiteY21" fmla="*/ 667568 h 1099524"/>
                <a:gd name="connsiteX22" fmla="*/ 252442 w 342199"/>
                <a:gd name="connsiteY22" fmla="*/ 785374 h 1099524"/>
                <a:gd name="connsiteX23" fmla="*/ 179514 w 342199"/>
                <a:gd name="connsiteY23" fmla="*/ 875131 h 1099524"/>
                <a:gd name="connsiteX24" fmla="*/ 179514 w 342199"/>
                <a:gd name="connsiteY24" fmla="*/ 891961 h 1099524"/>
                <a:gd name="connsiteX25" fmla="*/ 190734 w 342199"/>
                <a:gd name="connsiteY25" fmla="*/ 981718 h 1099524"/>
                <a:gd name="connsiteX26" fmla="*/ 179514 w 342199"/>
                <a:gd name="connsiteY26" fmla="*/ 1071475 h 1099524"/>
                <a:gd name="connsiteX27" fmla="*/ 151465 w 342199"/>
                <a:gd name="connsiteY27" fmla="*/ 1099524 h 1099524"/>
                <a:gd name="connsiteX28" fmla="*/ 145855 w 342199"/>
                <a:gd name="connsiteY28" fmla="*/ 1099524 h 10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199" h="1099524">
                  <a:moveTo>
                    <a:pt x="44878" y="0"/>
                  </a:moveTo>
                  <a:lnTo>
                    <a:pt x="22439" y="44879"/>
                  </a:lnTo>
                  <a:lnTo>
                    <a:pt x="0" y="44879"/>
                  </a:lnTo>
                  <a:lnTo>
                    <a:pt x="11219" y="95367"/>
                  </a:lnTo>
                  <a:lnTo>
                    <a:pt x="100976" y="173904"/>
                  </a:lnTo>
                  <a:lnTo>
                    <a:pt x="134635" y="224393"/>
                  </a:lnTo>
                  <a:lnTo>
                    <a:pt x="173904" y="286101"/>
                  </a:lnTo>
                  <a:lnTo>
                    <a:pt x="190734" y="330979"/>
                  </a:lnTo>
                  <a:lnTo>
                    <a:pt x="207563" y="375858"/>
                  </a:lnTo>
                  <a:lnTo>
                    <a:pt x="213173" y="431956"/>
                  </a:lnTo>
                  <a:lnTo>
                    <a:pt x="201953" y="465615"/>
                  </a:lnTo>
                  <a:lnTo>
                    <a:pt x="235612" y="476834"/>
                  </a:lnTo>
                  <a:lnTo>
                    <a:pt x="274881" y="471225"/>
                  </a:lnTo>
                  <a:lnTo>
                    <a:pt x="308540" y="516103"/>
                  </a:lnTo>
                  <a:lnTo>
                    <a:pt x="342199" y="516103"/>
                  </a:lnTo>
                  <a:lnTo>
                    <a:pt x="330979" y="538542"/>
                  </a:lnTo>
                  <a:lnTo>
                    <a:pt x="319759" y="633909"/>
                  </a:lnTo>
                  <a:lnTo>
                    <a:pt x="297320" y="645129"/>
                  </a:lnTo>
                  <a:lnTo>
                    <a:pt x="246832" y="594641"/>
                  </a:lnTo>
                  <a:lnTo>
                    <a:pt x="274881" y="549762"/>
                  </a:lnTo>
                  <a:lnTo>
                    <a:pt x="297320" y="549762"/>
                  </a:lnTo>
                  <a:lnTo>
                    <a:pt x="308540" y="667568"/>
                  </a:lnTo>
                  <a:lnTo>
                    <a:pt x="252442" y="785374"/>
                  </a:lnTo>
                  <a:lnTo>
                    <a:pt x="179514" y="875131"/>
                  </a:lnTo>
                  <a:lnTo>
                    <a:pt x="179514" y="891961"/>
                  </a:lnTo>
                  <a:lnTo>
                    <a:pt x="190734" y="981718"/>
                  </a:lnTo>
                  <a:lnTo>
                    <a:pt x="179514" y="1071475"/>
                  </a:lnTo>
                  <a:lnTo>
                    <a:pt x="151465" y="1099524"/>
                  </a:lnTo>
                  <a:lnTo>
                    <a:pt x="145855" y="1099524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952015" y="3018081"/>
              <a:ext cx="454395" cy="1032206"/>
            </a:xfrm>
            <a:custGeom>
              <a:avLst/>
              <a:gdLst>
                <a:gd name="connsiteX0" fmla="*/ 454395 w 454395"/>
                <a:gd name="connsiteY0" fmla="*/ 0 h 1032206"/>
                <a:gd name="connsiteX1" fmla="*/ 398297 w 454395"/>
                <a:gd name="connsiteY1" fmla="*/ 0 h 1032206"/>
                <a:gd name="connsiteX2" fmla="*/ 375857 w 454395"/>
                <a:gd name="connsiteY2" fmla="*/ 44879 h 1032206"/>
                <a:gd name="connsiteX3" fmla="*/ 325369 w 454395"/>
                <a:gd name="connsiteY3" fmla="*/ 95367 h 1032206"/>
                <a:gd name="connsiteX4" fmla="*/ 218783 w 454395"/>
                <a:gd name="connsiteY4" fmla="*/ 123416 h 1032206"/>
                <a:gd name="connsiteX5" fmla="*/ 145855 w 454395"/>
                <a:gd name="connsiteY5" fmla="*/ 106586 h 1032206"/>
                <a:gd name="connsiteX6" fmla="*/ 84147 w 454395"/>
                <a:gd name="connsiteY6" fmla="*/ 95367 h 1032206"/>
                <a:gd name="connsiteX7" fmla="*/ 44878 w 454395"/>
                <a:gd name="connsiteY7" fmla="*/ 129026 h 1032206"/>
                <a:gd name="connsiteX8" fmla="*/ 44878 w 454395"/>
                <a:gd name="connsiteY8" fmla="*/ 190734 h 1032206"/>
                <a:gd name="connsiteX9" fmla="*/ 11219 w 454395"/>
                <a:gd name="connsiteY9" fmla="*/ 213173 h 1032206"/>
                <a:gd name="connsiteX10" fmla="*/ 0 w 454395"/>
                <a:gd name="connsiteY10" fmla="*/ 241222 h 1032206"/>
                <a:gd name="connsiteX11" fmla="*/ 33659 w 454395"/>
                <a:gd name="connsiteY11" fmla="*/ 314150 h 1032206"/>
                <a:gd name="connsiteX12" fmla="*/ 89757 w 454395"/>
                <a:gd name="connsiteY12" fmla="*/ 403907 h 1032206"/>
                <a:gd name="connsiteX13" fmla="*/ 123416 w 454395"/>
                <a:gd name="connsiteY13" fmla="*/ 476834 h 1032206"/>
                <a:gd name="connsiteX14" fmla="*/ 134635 w 454395"/>
                <a:gd name="connsiteY14" fmla="*/ 516103 h 1032206"/>
                <a:gd name="connsiteX15" fmla="*/ 123416 w 454395"/>
                <a:gd name="connsiteY15" fmla="*/ 577811 h 1032206"/>
                <a:gd name="connsiteX16" fmla="*/ 157075 w 454395"/>
                <a:gd name="connsiteY16" fmla="*/ 594640 h 1032206"/>
                <a:gd name="connsiteX17" fmla="*/ 207563 w 454395"/>
                <a:gd name="connsiteY17" fmla="*/ 622690 h 1032206"/>
                <a:gd name="connsiteX18" fmla="*/ 280491 w 454395"/>
                <a:gd name="connsiteY18" fmla="*/ 628299 h 1032206"/>
                <a:gd name="connsiteX19" fmla="*/ 291710 w 454395"/>
                <a:gd name="connsiteY19" fmla="*/ 628299 h 1032206"/>
                <a:gd name="connsiteX20" fmla="*/ 403906 w 454395"/>
                <a:gd name="connsiteY20" fmla="*/ 706837 h 1032206"/>
                <a:gd name="connsiteX21" fmla="*/ 364638 w 454395"/>
                <a:gd name="connsiteY21" fmla="*/ 824643 h 1032206"/>
                <a:gd name="connsiteX22" fmla="*/ 364638 w 454395"/>
                <a:gd name="connsiteY22" fmla="*/ 886351 h 1032206"/>
                <a:gd name="connsiteX23" fmla="*/ 364638 w 454395"/>
                <a:gd name="connsiteY23" fmla="*/ 920010 h 1032206"/>
                <a:gd name="connsiteX24" fmla="*/ 381467 w 454395"/>
                <a:gd name="connsiteY24" fmla="*/ 970498 h 1032206"/>
                <a:gd name="connsiteX25" fmla="*/ 375857 w 454395"/>
                <a:gd name="connsiteY25" fmla="*/ 1032206 h 1032206"/>
                <a:gd name="connsiteX26" fmla="*/ 330979 w 454395"/>
                <a:gd name="connsiteY26" fmla="*/ 1009767 h 1032206"/>
                <a:gd name="connsiteX27" fmla="*/ 280491 w 454395"/>
                <a:gd name="connsiteY27" fmla="*/ 1009767 h 1032206"/>
                <a:gd name="connsiteX28" fmla="*/ 280491 w 454395"/>
                <a:gd name="connsiteY28" fmla="*/ 1009767 h 1032206"/>
                <a:gd name="connsiteX29" fmla="*/ 280491 w 454395"/>
                <a:gd name="connsiteY29" fmla="*/ 1009767 h 1032206"/>
                <a:gd name="connsiteX30" fmla="*/ 280491 w 454395"/>
                <a:gd name="connsiteY30" fmla="*/ 1009767 h 103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54395" h="1032206">
                  <a:moveTo>
                    <a:pt x="454395" y="0"/>
                  </a:moveTo>
                  <a:lnTo>
                    <a:pt x="398297" y="0"/>
                  </a:lnTo>
                  <a:lnTo>
                    <a:pt x="375857" y="44879"/>
                  </a:lnTo>
                  <a:lnTo>
                    <a:pt x="325369" y="95367"/>
                  </a:lnTo>
                  <a:lnTo>
                    <a:pt x="218783" y="123416"/>
                  </a:lnTo>
                  <a:lnTo>
                    <a:pt x="145855" y="106586"/>
                  </a:lnTo>
                  <a:lnTo>
                    <a:pt x="84147" y="95367"/>
                  </a:lnTo>
                  <a:lnTo>
                    <a:pt x="44878" y="129026"/>
                  </a:lnTo>
                  <a:lnTo>
                    <a:pt x="44878" y="190734"/>
                  </a:lnTo>
                  <a:lnTo>
                    <a:pt x="11219" y="213173"/>
                  </a:lnTo>
                  <a:lnTo>
                    <a:pt x="0" y="241222"/>
                  </a:lnTo>
                  <a:lnTo>
                    <a:pt x="33659" y="314150"/>
                  </a:lnTo>
                  <a:lnTo>
                    <a:pt x="89757" y="403907"/>
                  </a:lnTo>
                  <a:lnTo>
                    <a:pt x="123416" y="476834"/>
                  </a:lnTo>
                  <a:lnTo>
                    <a:pt x="134635" y="516103"/>
                  </a:lnTo>
                  <a:lnTo>
                    <a:pt x="123416" y="577811"/>
                  </a:lnTo>
                  <a:lnTo>
                    <a:pt x="157075" y="594640"/>
                  </a:lnTo>
                  <a:lnTo>
                    <a:pt x="207563" y="622690"/>
                  </a:lnTo>
                  <a:lnTo>
                    <a:pt x="280491" y="628299"/>
                  </a:lnTo>
                  <a:lnTo>
                    <a:pt x="291710" y="628299"/>
                  </a:lnTo>
                  <a:lnTo>
                    <a:pt x="403906" y="706837"/>
                  </a:lnTo>
                  <a:lnTo>
                    <a:pt x="364638" y="824643"/>
                  </a:lnTo>
                  <a:lnTo>
                    <a:pt x="364638" y="886351"/>
                  </a:lnTo>
                  <a:lnTo>
                    <a:pt x="364638" y="920010"/>
                  </a:lnTo>
                  <a:lnTo>
                    <a:pt x="381467" y="970498"/>
                  </a:lnTo>
                  <a:lnTo>
                    <a:pt x="375857" y="1032206"/>
                  </a:lnTo>
                  <a:lnTo>
                    <a:pt x="330979" y="1009767"/>
                  </a:lnTo>
                  <a:lnTo>
                    <a:pt x="280491" y="1009767"/>
                  </a:lnTo>
                  <a:lnTo>
                    <a:pt x="280491" y="1009767"/>
                  </a:lnTo>
                  <a:lnTo>
                    <a:pt x="280491" y="1009767"/>
                  </a:lnTo>
                  <a:lnTo>
                    <a:pt x="280491" y="1009767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867867" y="3691259"/>
              <a:ext cx="370248" cy="734886"/>
            </a:xfrm>
            <a:custGeom>
              <a:avLst/>
              <a:gdLst>
                <a:gd name="connsiteX0" fmla="*/ 370248 w 370248"/>
                <a:gd name="connsiteY0" fmla="*/ 319759 h 734886"/>
                <a:gd name="connsiteX1" fmla="*/ 308540 w 370248"/>
                <a:gd name="connsiteY1" fmla="*/ 381467 h 734886"/>
                <a:gd name="connsiteX2" fmla="*/ 291711 w 370248"/>
                <a:gd name="connsiteY2" fmla="*/ 403907 h 734886"/>
                <a:gd name="connsiteX3" fmla="*/ 286101 w 370248"/>
                <a:gd name="connsiteY3" fmla="*/ 454395 h 734886"/>
                <a:gd name="connsiteX4" fmla="*/ 280491 w 370248"/>
                <a:gd name="connsiteY4" fmla="*/ 560981 h 734886"/>
                <a:gd name="connsiteX5" fmla="*/ 336589 w 370248"/>
                <a:gd name="connsiteY5" fmla="*/ 690007 h 734886"/>
                <a:gd name="connsiteX6" fmla="*/ 308540 w 370248"/>
                <a:gd name="connsiteY6" fmla="*/ 734886 h 734886"/>
                <a:gd name="connsiteX7" fmla="*/ 157075 w 370248"/>
                <a:gd name="connsiteY7" fmla="*/ 639519 h 734886"/>
                <a:gd name="connsiteX8" fmla="*/ 11220 w 370248"/>
                <a:gd name="connsiteY8" fmla="*/ 667568 h 734886"/>
                <a:gd name="connsiteX9" fmla="*/ 0 w 370248"/>
                <a:gd name="connsiteY9" fmla="*/ 633909 h 734886"/>
                <a:gd name="connsiteX10" fmla="*/ 106587 w 370248"/>
                <a:gd name="connsiteY10" fmla="*/ 510493 h 734886"/>
                <a:gd name="connsiteX11" fmla="*/ 78538 w 370248"/>
                <a:gd name="connsiteY11" fmla="*/ 403907 h 734886"/>
                <a:gd name="connsiteX12" fmla="*/ 56099 w 370248"/>
                <a:gd name="connsiteY12" fmla="*/ 302930 h 734886"/>
                <a:gd name="connsiteX13" fmla="*/ 72928 w 370248"/>
                <a:gd name="connsiteY13" fmla="*/ 145855 h 734886"/>
                <a:gd name="connsiteX14" fmla="*/ 106587 w 370248"/>
                <a:gd name="connsiteY14" fmla="*/ 89757 h 734886"/>
                <a:gd name="connsiteX15" fmla="*/ 140246 w 370248"/>
                <a:gd name="connsiteY15" fmla="*/ 44878 h 734886"/>
                <a:gd name="connsiteX16" fmla="*/ 213173 w 370248"/>
                <a:gd name="connsiteY16" fmla="*/ 16829 h 734886"/>
                <a:gd name="connsiteX17" fmla="*/ 241223 w 370248"/>
                <a:gd name="connsiteY17" fmla="*/ 0 h 734886"/>
                <a:gd name="connsiteX18" fmla="*/ 252442 w 370248"/>
                <a:gd name="connsiteY18" fmla="*/ 56098 h 734886"/>
                <a:gd name="connsiteX19" fmla="*/ 173905 w 370248"/>
                <a:gd name="connsiteY19" fmla="*/ 185124 h 734886"/>
                <a:gd name="connsiteX20" fmla="*/ 173905 w 370248"/>
                <a:gd name="connsiteY20" fmla="*/ 286101 h 734886"/>
                <a:gd name="connsiteX21" fmla="*/ 213173 w 370248"/>
                <a:gd name="connsiteY21" fmla="*/ 325369 h 734886"/>
                <a:gd name="connsiteX22" fmla="*/ 370248 w 370248"/>
                <a:gd name="connsiteY22" fmla="*/ 319759 h 7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0248" h="734886">
                  <a:moveTo>
                    <a:pt x="370248" y="319759"/>
                  </a:moveTo>
                  <a:lnTo>
                    <a:pt x="308540" y="381467"/>
                  </a:lnTo>
                  <a:lnTo>
                    <a:pt x="291711" y="403907"/>
                  </a:lnTo>
                  <a:lnTo>
                    <a:pt x="286101" y="454395"/>
                  </a:lnTo>
                  <a:lnTo>
                    <a:pt x="280491" y="560981"/>
                  </a:lnTo>
                  <a:lnTo>
                    <a:pt x="336589" y="690007"/>
                  </a:lnTo>
                  <a:lnTo>
                    <a:pt x="308540" y="734886"/>
                  </a:lnTo>
                  <a:lnTo>
                    <a:pt x="157075" y="639519"/>
                  </a:lnTo>
                  <a:lnTo>
                    <a:pt x="11220" y="667568"/>
                  </a:lnTo>
                  <a:lnTo>
                    <a:pt x="0" y="633909"/>
                  </a:lnTo>
                  <a:lnTo>
                    <a:pt x="106587" y="510493"/>
                  </a:lnTo>
                  <a:lnTo>
                    <a:pt x="78538" y="403907"/>
                  </a:lnTo>
                  <a:lnTo>
                    <a:pt x="56099" y="302930"/>
                  </a:lnTo>
                  <a:lnTo>
                    <a:pt x="72928" y="145855"/>
                  </a:lnTo>
                  <a:lnTo>
                    <a:pt x="106587" y="89757"/>
                  </a:lnTo>
                  <a:lnTo>
                    <a:pt x="140246" y="44878"/>
                  </a:lnTo>
                  <a:lnTo>
                    <a:pt x="213173" y="16829"/>
                  </a:lnTo>
                  <a:lnTo>
                    <a:pt x="241223" y="0"/>
                  </a:lnTo>
                  <a:lnTo>
                    <a:pt x="252442" y="56098"/>
                  </a:lnTo>
                  <a:lnTo>
                    <a:pt x="173905" y="185124"/>
                  </a:lnTo>
                  <a:lnTo>
                    <a:pt x="173905" y="286101"/>
                  </a:lnTo>
                  <a:lnTo>
                    <a:pt x="213173" y="325369"/>
                  </a:lnTo>
                  <a:lnTo>
                    <a:pt x="370248" y="319759"/>
                  </a:lnTo>
                  <a:close/>
                </a:path>
              </a:pathLst>
            </a:cu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454502" y="5746898"/>
              <a:ext cx="462517" cy="255181"/>
            </a:xfrm>
            <a:custGeom>
              <a:avLst/>
              <a:gdLst>
                <a:gd name="connsiteX0" fmla="*/ 0 w 462517"/>
                <a:gd name="connsiteY0" fmla="*/ 111642 h 255181"/>
                <a:gd name="connsiteX1" fmla="*/ 21265 w 462517"/>
                <a:gd name="connsiteY1" fmla="*/ 58479 h 255181"/>
                <a:gd name="connsiteX2" fmla="*/ 79745 w 462517"/>
                <a:gd name="connsiteY2" fmla="*/ 21265 h 255181"/>
                <a:gd name="connsiteX3" fmla="*/ 170121 w 462517"/>
                <a:gd name="connsiteY3" fmla="*/ 0 h 255181"/>
                <a:gd name="connsiteX4" fmla="*/ 265814 w 462517"/>
                <a:gd name="connsiteY4" fmla="*/ 5316 h 255181"/>
                <a:gd name="connsiteX5" fmla="*/ 334926 w 462517"/>
                <a:gd name="connsiteY5" fmla="*/ 74428 h 255181"/>
                <a:gd name="connsiteX6" fmla="*/ 404038 w 462517"/>
                <a:gd name="connsiteY6" fmla="*/ 143539 h 255181"/>
                <a:gd name="connsiteX7" fmla="*/ 462517 w 462517"/>
                <a:gd name="connsiteY7" fmla="*/ 186069 h 255181"/>
                <a:gd name="connsiteX8" fmla="*/ 430619 w 462517"/>
                <a:gd name="connsiteY8" fmla="*/ 255181 h 255181"/>
                <a:gd name="connsiteX9" fmla="*/ 398721 w 462517"/>
                <a:gd name="connsiteY9" fmla="*/ 244549 h 255181"/>
                <a:gd name="connsiteX10" fmla="*/ 345558 w 462517"/>
                <a:gd name="connsiteY10" fmla="*/ 196702 h 255181"/>
                <a:gd name="connsiteX11" fmla="*/ 287079 w 462517"/>
                <a:gd name="connsiteY11" fmla="*/ 154172 h 255181"/>
                <a:gd name="connsiteX12" fmla="*/ 106326 w 462517"/>
                <a:gd name="connsiteY12" fmla="*/ 116958 h 255181"/>
                <a:gd name="connsiteX13" fmla="*/ 79745 w 462517"/>
                <a:gd name="connsiteY13" fmla="*/ 138223 h 255181"/>
                <a:gd name="connsiteX14" fmla="*/ 0 w 462517"/>
                <a:gd name="connsiteY14" fmla="*/ 111642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517" h="255181">
                  <a:moveTo>
                    <a:pt x="0" y="111642"/>
                  </a:moveTo>
                  <a:lnTo>
                    <a:pt x="21265" y="58479"/>
                  </a:lnTo>
                  <a:lnTo>
                    <a:pt x="79745" y="21265"/>
                  </a:lnTo>
                  <a:lnTo>
                    <a:pt x="170121" y="0"/>
                  </a:lnTo>
                  <a:lnTo>
                    <a:pt x="265814" y="5316"/>
                  </a:lnTo>
                  <a:lnTo>
                    <a:pt x="334926" y="74428"/>
                  </a:lnTo>
                  <a:lnTo>
                    <a:pt x="404038" y="143539"/>
                  </a:lnTo>
                  <a:lnTo>
                    <a:pt x="462517" y="186069"/>
                  </a:lnTo>
                  <a:lnTo>
                    <a:pt x="430619" y="255181"/>
                  </a:lnTo>
                  <a:lnTo>
                    <a:pt x="398721" y="244549"/>
                  </a:lnTo>
                  <a:lnTo>
                    <a:pt x="345558" y="196702"/>
                  </a:lnTo>
                  <a:lnTo>
                    <a:pt x="287079" y="154172"/>
                  </a:lnTo>
                  <a:lnTo>
                    <a:pt x="106326" y="116958"/>
                  </a:lnTo>
                  <a:lnTo>
                    <a:pt x="79745" y="138223"/>
                  </a:lnTo>
                  <a:lnTo>
                    <a:pt x="0" y="111642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635256" y="3726712"/>
              <a:ext cx="457200" cy="2014869"/>
            </a:xfrm>
            <a:custGeom>
              <a:avLst/>
              <a:gdLst>
                <a:gd name="connsiteX0" fmla="*/ 0 w 457200"/>
                <a:gd name="connsiteY0" fmla="*/ 2014869 h 2014869"/>
                <a:gd name="connsiteX1" fmla="*/ 53163 w 457200"/>
                <a:gd name="connsiteY1" fmla="*/ 1929809 h 2014869"/>
                <a:gd name="connsiteX2" fmla="*/ 58479 w 457200"/>
                <a:gd name="connsiteY2" fmla="*/ 1866014 h 2014869"/>
                <a:gd name="connsiteX3" fmla="*/ 148856 w 457200"/>
                <a:gd name="connsiteY3" fmla="*/ 1738423 h 2014869"/>
                <a:gd name="connsiteX4" fmla="*/ 170121 w 457200"/>
                <a:gd name="connsiteY4" fmla="*/ 1600200 h 2014869"/>
                <a:gd name="connsiteX5" fmla="*/ 180753 w 457200"/>
                <a:gd name="connsiteY5" fmla="*/ 1504507 h 2014869"/>
                <a:gd name="connsiteX6" fmla="*/ 191386 w 457200"/>
                <a:gd name="connsiteY6" fmla="*/ 1467293 h 2014869"/>
                <a:gd name="connsiteX7" fmla="*/ 186070 w 457200"/>
                <a:gd name="connsiteY7" fmla="*/ 1355651 h 2014869"/>
                <a:gd name="connsiteX8" fmla="*/ 186070 w 457200"/>
                <a:gd name="connsiteY8" fmla="*/ 1270590 h 2014869"/>
                <a:gd name="connsiteX9" fmla="*/ 217967 w 457200"/>
                <a:gd name="connsiteY9" fmla="*/ 1244009 h 2014869"/>
                <a:gd name="connsiteX10" fmla="*/ 233916 w 457200"/>
                <a:gd name="connsiteY10" fmla="*/ 1180214 h 2014869"/>
                <a:gd name="connsiteX11" fmla="*/ 249865 w 457200"/>
                <a:gd name="connsiteY11" fmla="*/ 1132367 h 2014869"/>
                <a:gd name="connsiteX12" fmla="*/ 271130 w 457200"/>
                <a:gd name="connsiteY12" fmla="*/ 1036674 h 2014869"/>
                <a:gd name="connsiteX13" fmla="*/ 260497 w 457200"/>
                <a:gd name="connsiteY13" fmla="*/ 871869 h 2014869"/>
                <a:gd name="connsiteX14" fmla="*/ 255181 w 457200"/>
                <a:gd name="connsiteY14" fmla="*/ 786809 h 2014869"/>
                <a:gd name="connsiteX15" fmla="*/ 271130 w 457200"/>
                <a:gd name="connsiteY15" fmla="*/ 717697 h 2014869"/>
                <a:gd name="connsiteX16" fmla="*/ 303028 w 457200"/>
                <a:gd name="connsiteY16" fmla="*/ 643269 h 2014869"/>
                <a:gd name="connsiteX17" fmla="*/ 329609 w 457200"/>
                <a:gd name="connsiteY17" fmla="*/ 590107 h 2014869"/>
                <a:gd name="connsiteX18" fmla="*/ 377456 w 457200"/>
                <a:gd name="connsiteY18" fmla="*/ 499730 h 2014869"/>
                <a:gd name="connsiteX19" fmla="*/ 382772 w 457200"/>
                <a:gd name="connsiteY19" fmla="*/ 414669 h 2014869"/>
                <a:gd name="connsiteX20" fmla="*/ 350874 w 457200"/>
                <a:gd name="connsiteY20" fmla="*/ 334925 h 2014869"/>
                <a:gd name="connsiteX21" fmla="*/ 334925 w 457200"/>
                <a:gd name="connsiteY21" fmla="*/ 217967 h 2014869"/>
                <a:gd name="connsiteX22" fmla="*/ 340242 w 457200"/>
                <a:gd name="connsiteY22" fmla="*/ 122274 h 2014869"/>
                <a:gd name="connsiteX23" fmla="*/ 366823 w 457200"/>
                <a:gd name="connsiteY23" fmla="*/ 69111 h 2014869"/>
                <a:gd name="connsiteX24" fmla="*/ 435935 w 457200"/>
                <a:gd name="connsiteY24" fmla="*/ 0 h 2014869"/>
                <a:gd name="connsiteX25" fmla="*/ 457200 w 457200"/>
                <a:gd name="connsiteY25" fmla="*/ 15948 h 2014869"/>
                <a:gd name="connsiteX26" fmla="*/ 393404 w 457200"/>
                <a:gd name="connsiteY26" fmla="*/ 122274 h 2014869"/>
                <a:gd name="connsiteX27" fmla="*/ 382772 w 457200"/>
                <a:gd name="connsiteY27" fmla="*/ 228600 h 2014869"/>
                <a:gd name="connsiteX28" fmla="*/ 377456 w 457200"/>
                <a:gd name="connsiteY28" fmla="*/ 308344 h 2014869"/>
                <a:gd name="connsiteX29" fmla="*/ 372139 w 457200"/>
                <a:gd name="connsiteY29" fmla="*/ 388088 h 2014869"/>
                <a:gd name="connsiteX30" fmla="*/ 372139 w 457200"/>
                <a:gd name="connsiteY30" fmla="*/ 388088 h 201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57200" h="2014869">
                  <a:moveTo>
                    <a:pt x="0" y="2014869"/>
                  </a:moveTo>
                  <a:lnTo>
                    <a:pt x="53163" y="1929809"/>
                  </a:lnTo>
                  <a:lnTo>
                    <a:pt x="58479" y="1866014"/>
                  </a:lnTo>
                  <a:lnTo>
                    <a:pt x="148856" y="1738423"/>
                  </a:lnTo>
                  <a:lnTo>
                    <a:pt x="170121" y="1600200"/>
                  </a:lnTo>
                  <a:lnTo>
                    <a:pt x="180753" y="1504507"/>
                  </a:lnTo>
                  <a:lnTo>
                    <a:pt x="191386" y="1467293"/>
                  </a:lnTo>
                  <a:lnTo>
                    <a:pt x="186070" y="1355651"/>
                  </a:lnTo>
                  <a:lnTo>
                    <a:pt x="186070" y="1270590"/>
                  </a:lnTo>
                  <a:lnTo>
                    <a:pt x="217967" y="1244009"/>
                  </a:lnTo>
                  <a:lnTo>
                    <a:pt x="233916" y="1180214"/>
                  </a:lnTo>
                  <a:lnTo>
                    <a:pt x="249865" y="1132367"/>
                  </a:lnTo>
                  <a:lnTo>
                    <a:pt x="271130" y="1036674"/>
                  </a:lnTo>
                  <a:lnTo>
                    <a:pt x="260497" y="871869"/>
                  </a:lnTo>
                  <a:lnTo>
                    <a:pt x="255181" y="786809"/>
                  </a:lnTo>
                  <a:lnTo>
                    <a:pt x="271130" y="717697"/>
                  </a:lnTo>
                  <a:lnTo>
                    <a:pt x="303028" y="643269"/>
                  </a:lnTo>
                  <a:lnTo>
                    <a:pt x="329609" y="590107"/>
                  </a:lnTo>
                  <a:lnTo>
                    <a:pt x="377456" y="499730"/>
                  </a:lnTo>
                  <a:lnTo>
                    <a:pt x="382772" y="414669"/>
                  </a:lnTo>
                  <a:lnTo>
                    <a:pt x="350874" y="334925"/>
                  </a:lnTo>
                  <a:lnTo>
                    <a:pt x="334925" y="217967"/>
                  </a:lnTo>
                  <a:lnTo>
                    <a:pt x="340242" y="122274"/>
                  </a:lnTo>
                  <a:lnTo>
                    <a:pt x="366823" y="69111"/>
                  </a:lnTo>
                  <a:lnTo>
                    <a:pt x="435935" y="0"/>
                  </a:lnTo>
                  <a:lnTo>
                    <a:pt x="457200" y="15948"/>
                  </a:lnTo>
                  <a:lnTo>
                    <a:pt x="393404" y="122274"/>
                  </a:lnTo>
                  <a:lnTo>
                    <a:pt x="382772" y="228600"/>
                  </a:lnTo>
                  <a:lnTo>
                    <a:pt x="377456" y="308344"/>
                  </a:lnTo>
                  <a:lnTo>
                    <a:pt x="372139" y="388088"/>
                  </a:lnTo>
                  <a:lnTo>
                    <a:pt x="372139" y="388088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576777" y="4784651"/>
              <a:ext cx="2519916" cy="1185530"/>
            </a:xfrm>
            <a:custGeom>
              <a:avLst/>
              <a:gdLst>
                <a:gd name="connsiteX0" fmla="*/ 148856 w 2519916"/>
                <a:gd name="connsiteY0" fmla="*/ 1084521 h 1185530"/>
                <a:gd name="connsiteX1" fmla="*/ 154172 w 2519916"/>
                <a:gd name="connsiteY1" fmla="*/ 1026042 h 1185530"/>
                <a:gd name="connsiteX2" fmla="*/ 138223 w 2519916"/>
                <a:gd name="connsiteY2" fmla="*/ 1010093 h 1185530"/>
                <a:gd name="connsiteX3" fmla="*/ 53163 w 2519916"/>
                <a:gd name="connsiteY3" fmla="*/ 994144 h 1185530"/>
                <a:gd name="connsiteX4" fmla="*/ 5316 w 2519916"/>
                <a:gd name="connsiteY4" fmla="*/ 994144 h 1185530"/>
                <a:gd name="connsiteX5" fmla="*/ 0 w 2519916"/>
                <a:gd name="connsiteY5" fmla="*/ 1073889 h 1185530"/>
                <a:gd name="connsiteX6" fmla="*/ 15949 w 2519916"/>
                <a:gd name="connsiteY6" fmla="*/ 1127051 h 1185530"/>
                <a:gd name="connsiteX7" fmla="*/ 95693 w 2519916"/>
                <a:gd name="connsiteY7" fmla="*/ 1185530 h 1185530"/>
                <a:gd name="connsiteX8" fmla="*/ 154172 w 2519916"/>
                <a:gd name="connsiteY8" fmla="*/ 1164265 h 1185530"/>
                <a:gd name="connsiteX9" fmla="*/ 196702 w 2519916"/>
                <a:gd name="connsiteY9" fmla="*/ 1020726 h 1185530"/>
                <a:gd name="connsiteX10" fmla="*/ 303028 w 2519916"/>
                <a:gd name="connsiteY10" fmla="*/ 940982 h 1185530"/>
                <a:gd name="connsiteX11" fmla="*/ 276446 w 2519916"/>
                <a:gd name="connsiteY11" fmla="*/ 898451 h 1185530"/>
                <a:gd name="connsiteX12" fmla="*/ 255181 w 2519916"/>
                <a:gd name="connsiteY12" fmla="*/ 850605 h 1185530"/>
                <a:gd name="connsiteX13" fmla="*/ 260497 w 2519916"/>
                <a:gd name="connsiteY13" fmla="*/ 834656 h 1185530"/>
                <a:gd name="connsiteX14" fmla="*/ 233916 w 2519916"/>
                <a:gd name="connsiteY14" fmla="*/ 797442 h 1185530"/>
                <a:gd name="connsiteX15" fmla="*/ 233916 w 2519916"/>
                <a:gd name="connsiteY15" fmla="*/ 776177 h 1185530"/>
                <a:gd name="connsiteX16" fmla="*/ 318976 w 2519916"/>
                <a:gd name="connsiteY16" fmla="*/ 749596 h 1185530"/>
                <a:gd name="connsiteX17" fmla="*/ 388088 w 2519916"/>
                <a:gd name="connsiteY17" fmla="*/ 728330 h 1185530"/>
                <a:gd name="connsiteX18" fmla="*/ 499730 w 2519916"/>
                <a:gd name="connsiteY18" fmla="*/ 760228 h 1185530"/>
                <a:gd name="connsiteX19" fmla="*/ 558209 w 2519916"/>
                <a:gd name="connsiteY19" fmla="*/ 749596 h 1185530"/>
                <a:gd name="connsiteX20" fmla="*/ 643270 w 2519916"/>
                <a:gd name="connsiteY20" fmla="*/ 733647 h 1185530"/>
                <a:gd name="connsiteX21" fmla="*/ 733646 w 2519916"/>
                <a:gd name="connsiteY21" fmla="*/ 691116 h 1185530"/>
                <a:gd name="connsiteX22" fmla="*/ 824023 w 2519916"/>
                <a:gd name="connsiteY22" fmla="*/ 632637 h 1185530"/>
                <a:gd name="connsiteX23" fmla="*/ 914400 w 2519916"/>
                <a:gd name="connsiteY23" fmla="*/ 606056 h 1185530"/>
                <a:gd name="connsiteX24" fmla="*/ 940981 w 2519916"/>
                <a:gd name="connsiteY24" fmla="*/ 574158 h 1185530"/>
                <a:gd name="connsiteX25" fmla="*/ 1020725 w 2519916"/>
                <a:gd name="connsiteY25" fmla="*/ 478465 h 1185530"/>
                <a:gd name="connsiteX26" fmla="*/ 1095153 w 2519916"/>
                <a:gd name="connsiteY26" fmla="*/ 425302 h 1185530"/>
                <a:gd name="connsiteX27" fmla="*/ 1137683 w 2519916"/>
                <a:gd name="connsiteY27" fmla="*/ 409354 h 1185530"/>
                <a:gd name="connsiteX28" fmla="*/ 1143000 w 2519916"/>
                <a:gd name="connsiteY28" fmla="*/ 345558 h 1185530"/>
                <a:gd name="connsiteX29" fmla="*/ 1148316 w 2519916"/>
                <a:gd name="connsiteY29" fmla="*/ 292396 h 1185530"/>
                <a:gd name="connsiteX30" fmla="*/ 1169581 w 2519916"/>
                <a:gd name="connsiteY30" fmla="*/ 265814 h 1185530"/>
                <a:gd name="connsiteX31" fmla="*/ 1238693 w 2519916"/>
                <a:gd name="connsiteY31" fmla="*/ 212651 h 1185530"/>
                <a:gd name="connsiteX32" fmla="*/ 1318437 w 2519916"/>
                <a:gd name="connsiteY32" fmla="*/ 249865 h 1185530"/>
                <a:gd name="connsiteX33" fmla="*/ 1355651 w 2519916"/>
                <a:gd name="connsiteY33" fmla="*/ 228600 h 1185530"/>
                <a:gd name="connsiteX34" fmla="*/ 1461976 w 2519916"/>
                <a:gd name="connsiteY34" fmla="*/ 148856 h 1185530"/>
                <a:gd name="connsiteX35" fmla="*/ 1509823 w 2519916"/>
                <a:gd name="connsiteY35" fmla="*/ 143540 h 1185530"/>
                <a:gd name="connsiteX36" fmla="*/ 1557670 w 2519916"/>
                <a:gd name="connsiteY36" fmla="*/ 127591 h 1185530"/>
                <a:gd name="connsiteX37" fmla="*/ 1616149 w 2519916"/>
                <a:gd name="connsiteY37" fmla="*/ 138223 h 1185530"/>
                <a:gd name="connsiteX38" fmla="*/ 1669311 w 2519916"/>
                <a:gd name="connsiteY38" fmla="*/ 122275 h 1185530"/>
                <a:gd name="connsiteX39" fmla="*/ 1828800 w 2519916"/>
                <a:gd name="connsiteY39" fmla="*/ 37214 h 1185530"/>
                <a:gd name="connsiteX40" fmla="*/ 1881963 w 2519916"/>
                <a:gd name="connsiteY40" fmla="*/ 53163 h 1185530"/>
                <a:gd name="connsiteX41" fmla="*/ 1919176 w 2519916"/>
                <a:gd name="connsiteY41" fmla="*/ 47847 h 1185530"/>
                <a:gd name="connsiteX42" fmla="*/ 2126511 w 2519916"/>
                <a:gd name="connsiteY42" fmla="*/ 0 h 1185530"/>
                <a:gd name="connsiteX43" fmla="*/ 2238153 w 2519916"/>
                <a:gd name="connsiteY43" fmla="*/ 63796 h 1185530"/>
                <a:gd name="connsiteX44" fmla="*/ 2328530 w 2519916"/>
                <a:gd name="connsiteY44" fmla="*/ 95693 h 1185530"/>
                <a:gd name="connsiteX45" fmla="*/ 2424223 w 2519916"/>
                <a:gd name="connsiteY45" fmla="*/ 207335 h 1185530"/>
                <a:gd name="connsiteX46" fmla="*/ 2472070 w 2519916"/>
                <a:gd name="connsiteY46" fmla="*/ 244549 h 1185530"/>
                <a:gd name="connsiteX47" fmla="*/ 2519916 w 2519916"/>
                <a:gd name="connsiteY47" fmla="*/ 265814 h 1185530"/>
                <a:gd name="connsiteX48" fmla="*/ 2503967 w 2519916"/>
                <a:gd name="connsiteY48" fmla="*/ 356191 h 1185530"/>
                <a:gd name="connsiteX49" fmla="*/ 2498651 w 2519916"/>
                <a:gd name="connsiteY49" fmla="*/ 425302 h 1185530"/>
                <a:gd name="connsiteX50" fmla="*/ 2482702 w 2519916"/>
                <a:gd name="connsiteY50" fmla="*/ 446568 h 1185530"/>
                <a:gd name="connsiteX51" fmla="*/ 2456121 w 2519916"/>
                <a:gd name="connsiteY51" fmla="*/ 451884 h 1185530"/>
                <a:gd name="connsiteX52" fmla="*/ 2450804 w 2519916"/>
                <a:gd name="connsiteY52" fmla="*/ 515679 h 1185530"/>
                <a:gd name="connsiteX53" fmla="*/ 2434856 w 2519916"/>
                <a:gd name="connsiteY53" fmla="*/ 622005 h 1185530"/>
                <a:gd name="connsiteX54" fmla="*/ 2333846 w 2519916"/>
                <a:gd name="connsiteY54" fmla="*/ 744279 h 1185530"/>
                <a:gd name="connsiteX55" fmla="*/ 2222204 w 2519916"/>
                <a:gd name="connsiteY55" fmla="*/ 818707 h 1185530"/>
                <a:gd name="connsiteX56" fmla="*/ 2046767 w 2519916"/>
                <a:gd name="connsiteY56" fmla="*/ 903768 h 1185530"/>
                <a:gd name="connsiteX57" fmla="*/ 1988288 w 2519916"/>
                <a:gd name="connsiteY57" fmla="*/ 930349 h 1185530"/>
                <a:gd name="connsiteX58" fmla="*/ 1919176 w 2519916"/>
                <a:gd name="connsiteY58" fmla="*/ 940982 h 1185530"/>
                <a:gd name="connsiteX59" fmla="*/ 1908544 w 2519916"/>
                <a:gd name="connsiteY59" fmla="*/ 967563 h 1185530"/>
                <a:gd name="connsiteX60" fmla="*/ 1871330 w 2519916"/>
                <a:gd name="connsiteY60" fmla="*/ 1020726 h 1185530"/>
                <a:gd name="connsiteX61" fmla="*/ 1812851 w 2519916"/>
                <a:gd name="connsiteY61" fmla="*/ 1047307 h 1185530"/>
                <a:gd name="connsiteX62" fmla="*/ 1770321 w 2519916"/>
                <a:gd name="connsiteY62" fmla="*/ 1004777 h 1185530"/>
                <a:gd name="connsiteX63" fmla="*/ 1828800 w 2519916"/>
                <a:gd name="connsiteY63" fmla="*/ 940982 h 1185530"/>
                <a:gd name="connsiteX64" fmla="*/ 1876646 w 2519916"/>
                <a:gd name="connsiteY64" fmla="*/ 893135 h 1185530"/>
                <a:gd name="connsiteX65" fmla="*/ 1929809 w 2519916"/>
                <a:gd name="connsiteY65" fmla="*/ 877186 h 1185530"/>
                <a:gd name="connsiteX66" fmla="*/ 1967023 w 2519916"/>
                <a:gd name="connsiteY66" fmla="*/ 925033 h 1185530"/>
                <a:gd name="connsiteX67" fmla="*/ 1967023 w 2519916"/>
                <a:gd name="connsiteY67" fmla="*/ 925033 h 118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519916" h="1185530">
                  <a:moveTo>
                    <a:pt x="148856" y="1084521"/>
                  </a:moveTo>
                  <a:lnTo>
                    <a:pt x="154172" y="1026042"/>
                  </a:lnTo>
                  <a:lnTo>
                    <a:pt x="138223" y="1010093"/>
                  </a:lnTo>
                  <a:lnTo>
                    <a:pt x="53163" y="994144"/>
                  </a:lnTo>
                  <a:lnTo>
                    <a:pt x="5316" y="994144"/>
                  </a:lnTo>
                  <a:lnTo>
                    <a:pt x="0" y="1073889"/>
                  </a:lnTo>
                  <a:lnTo>
                    <a:pt x="15949" y="1127051"/>
                  </a:lnTo>
                  <a:lnTo>
                    <a:pt x="95693" y="1185530"/>
                  </a:lnTo>
                  <a:lnTo>
                    <a:pt x="154172" y="1164265"/>
                  </a:lnTo>
                  <a:lnTo>
                    <a:pt x="196702" y="1020726"/>
                  </a:lnTo>
                  <a:lnTo>
                    <a:pt x="303028" y="940982"/>
                  </a:lnTo>
                  <a:lnTo>
                    <a:pt x="276446" y="898451"/>
                  </a:lnTo>
                  <a:lnTo>
                    <a:pt x="255181" y="850605"/>
                  </a:lnTo>
                  <a:lnTo>
                    <a:pt x="260497" y="834656"/>
                  </a:lnTo>
                  <a:lnTo>
                    <a:pt x="233916" y="797442"/>
                  </a:lnTo>
                  <a:lnTo>
                    <a:pt x="233916" y="776177"/>
                  </a:lnTo>
                  <a:lnTo>
                    <a:pt x="318976" y="749596"/>
                  </a:lnTo>
                  <a:lnTo>
                    <a:pt x="388088" y="728330"/>
                  </a:lnTo>
                  <a:lnTo>
                    <a:pt x="499730" y="760228"/>
                  </a:lnTo>
                  <a:lnTo>
                    <a:pt x="558209" y="749596"/>
                  </a:lnTo>
                  <a:lnTo>
                    <a:pt x="643270" y="733647"/>
                  </a:lnTo>
                  <a:lnTo>
                    <a:pt x="733646" y="691116"/>
                  </a:lnTo>
                  <a:lnTo>
                    <a:pt x="824023" y="632637"/>
                  </a:lnTo>
                  <a:lnTo>
                    <a:pt x="914400" y="606056"/>
                  </a:lnTo>
                  <a:lnTo>
                    <a:pt x="940981" y="574158"/>
                  </a:lnTo>
                  <a:lnTo>
                    <a:pt x="1020725" y="478465"/>
                  </a:lnTo>
                  <a:lnTo>
                    <a:pt x="1095153" y="425302"/>
                  </a:lnTo>
                  <a:lnTo>
                    <a:pt x="1137683" y="409354"/>
                  </a:lnTo>
                  <a:lnTo>
                    <a:pt x="1143000" y="345558"/>
                  </a:lnTo>
                  <a:lnTo>
                    <a:pt x="1148316" y="292396"/>
                  </a:lnTo>
                  <a:lnTo>
                    <a:pt x="1169581" y="265814"/>
                  </a:lnTo>
                  <a:lnTo>
                    <a:pt x="1238693" y="212651"/>
                  </a:lnTo>
                  <a:lnTo>
                    <a:pt x="1318437" y="249865"/>
                  </a:lnTo>
                  <a:lnTo>
                    <a:pt x="1355651" y="228600"/>
                  </a:lnTo>
                  <a:lnTo>
                    <a:pt x="1461976" y="148856"/>
                  </a:lnTo>
                  <a:lnTo>
                    <a:pt x="1509823" y="143540"/>
                  </a:lnTo>
                  <a:lnTo>
                    <a:pt x="1557670" y="127591"/>
                  </a:lnTo>
                  <a:lnTo>
                    <a:pt x="1616149" y="138223"/>
                  </a:lnTo>
                  <a:lnTo>
                    <a:pt x="1669311" y="122275"/>
                  </a:lnTo>
                  <a:lnTo>
                    <a:pt x="1828800" y="37214"/>
                  </a:lnTo>
                  <a:lnTo>
                    <a:pt x="1881963" y="53163"/>
                  </a:lnTo>
                  <a:lnTo>
                    <a:pt x="1919176" y="47847"/>
                  </a:lnTo>
                  <a:lnTo>
                    <a:pt x="2126511" y="0"/>
                  </a:lnTo>
                  <a:lnTo>
                    <a:pt x="2238153" y="63796"/>
                  </a:lnTo>
                  <a:lnTo>
                    <a:pt x="2328530" y="95693"/>
                  </a:lnTo>
                  <a:lnTo>
                    <a:pt x="2424223" y="207335"/>
                  </a:lnTo>
                  <a:lnTo>
                    <a:pt x="2472070" y="244549"/>
                  </a:lnTo>
                  <a:lnTo>
                    <a:pt x="2519916" y="265814"/>
                  </a:lnTo>
                  <a:lnTo>
                    <a:pt x="2503967" y="356191"/>
                  </a:lnTo>
                  <a:lnTo>
                    <a:pt x="2498651" y="425302"/>
                  </a:lnTo>
                  <a:lnTo>
                    <a:pt x="2482702" y="446568"/>
                  </a:lnTo>
                  <a:lnTo>
                    <a:pt x="2456121" y="451884"/>
                  </a:lnTo>
                  <a:lnTo>
                    <a:pt x="2450804" y="515679"/>
                  </a:lnTo>
                  <a:lnTo>
                    <a:pt x="2434856" y="622005"/>
                  </a:lnTo>
                  <a:lnTo>
                    <a:pt x="2333846" y="744279"/>
                  </a:lnTo>
                  <a:lnTo>
                    <a:pt x="2222204" y="818707"/>
                  </a:lnTo>
                  <a:lnTo>
                    <a:pt x="2046767" y="903768"/>
                  </a:lnTo>
                  <a:lnTo>
                    <a:pt x="1988288" y="930349"/>
                  </a:lnTo>
                  <a:lnTo>
                    <a:pt x="1919176" y="940982"/>
                  </a:lnTo>
                  <a:lnTo>
                    <a:pt x="1908544" y="967563"/>
                  </a:lnTo>
                  <a:lnTo>
                    <a:pt x="1871330" y="1020726"/>
                  </a:lnTo>
                  <a:lnTo>
                    <a:pt x="1812851" y="1047307"/>
                  </a:lnTo>
                  <a:lnTo>
                    <a:pt x="1770321" y="1004777"/>
                  </a:lnTo>
                  <a:lnTo>
                    <a:pt x="1828800" y="940982"/>
                  </a:lnTo>
                  <a:lnTo>
                    <a:pt x="1876646" y="893135"/>
                  </a:lnTo>
                  <a:lnTo>
                    <a:pt x="1929809" y="877186"/>
                  </a:lnTo>
                  <a:lnTo>
                    <a:pt x="1967023" y="925033"/>
                  </a:lnTo>
                  <a:lnTo>
                    <a:pt x="1967023" y="925033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3160" y="831417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август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9588" y="2644552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сентябрь –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ноябрь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15895" y="4142510"/>
            <a:ext cx="137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</a:rPr>
              <a:t>декабрь – январь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5610" y="4915863"/>
            <a:ext cx="145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февраль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6640" y="5695312"/>
            <a:ext cx="11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март 1</a:t>
            </a:r>
            <a:endParaRPr lang="ru-RU" b="1" dirty="0">
              <a:solidFill>
                <a:srgbClr val="92D05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84415" y="1749723"/>
            <a:ext cx="2062162" cy="4238625"/>
            <a:chOff x="5624513" y="1685925"/>
            <a:chExt cx="2062162" cy="4238625"/>
          </a:xfrm>
        </p:grpSpPr>
        <p:sp>
          <p:nvSpPr>
            <p:cNvPr id="23" name="Полилиния 22"/>
            <p:cNvSpPr/>
            <p:nvPr/>
          </p:nvSpPr>
          <p:spPr>
            <a:xfrm>
              <a:off x="6029325" y="3662363"/>
              <a:ext cx="681038" cy="609600"/>
            </a:xfrm>
            <a:custGeom>
              <a:avLst/>
              <a:gdLst>
                <a:gd name="connsiteX0" fmla="*/ 681038 w 681038"/>
                <a:gd name="connsiteY0" fmla="*/ 0 h 609600"/>
                <a:gd name="connsiteX1" fmla="*/ 657225 w 681038"/>
                <a:gd name="connsiteY1" fmla="*/ 76200 h 609600"/>
                <a:gd name="connsiteX2" fmla="*/ 661988 w 681038"/>
                <a:gd name="connsiteY2" fmla="*/ 147637 h 609600"/>
                <a:gd name="connsiteX3" fmla="*/ 595313 w 681038"/>
                <a:gd name="connsiteY3" fmla="*/ 195262 h 609600"/>
                <a:gd name="connsiteX4" fmla="*/ 495300 w 681038"/>
                <a:gd name="connsiteY4" fmla="*/ 204787 h 609600"/>
                <a:gd name="connsiteX5" fmla="*/ 419100 w 681038"/>
                <a:gd name="connsiteY5" fmla="*/ 223837 h 609600"/>
                <a:gd name="connsiteX6" fmla="*/ 338138 w 681038"/>
                <a:gd name="connsiteY6" fmla="*/ 223837 h 609600"/>
                <a:gd name="connsiteX7" fmla="*/ 290513 w 681038"/>
                <a:gd name="connsiteY7" fmla="*/ 261937 h 609600"/>
                <a:gd name="connsiteX8" fmla="*/ 271463 w 681038"/>
                <a:gd name="connsiteY8" fmla="*/ 247650 h 609600"/>
                <a:gd name="connsiteX9" fmla="*/ 323850 w 681038"/>
                <a:gd name="connsiteY9" fmla="*/ 195262 h 609600"/>
                <a:gd name="connsiteX10" fmla="*/ 333375 w 681038"/>
                <a:gd name="connsiteY10" fmla="*/ 142875 h 609600"/>
                <a:gd name="connsiteX11" fmla="*/ 457200 w 681038"/>
                <a:gd name="connsiteY11" fmla="*/ 147637 h 609600"/>
                <a:gd name="connsiteX12" fmla="*/ 485775 w 681038"/>
                <a:gd name="connsiteY12" fmla="*/ 128587 h 609600"/>
                <a:gd name="connsiteX13" fmla="*/ 442913 w 681038"/>
                <a:gd name="connsiteY13" fmla="*/ 157162 h 609600"/>
                <a:gd name="connsiteX14" fmla="*/ 428625 w 681038"/>
                <a:gd name="connsiteY14" fmla="*/ 257175 h 609600"/>
                <a:gd name="connsiteX15" fmla="*/ 409575 w 681038"/>
                <a:gd name="connsiteY15" fmla="*/ 314325 h 609600"/>
                <a:gd name="connsiteX16" fmla="*/ 395288 w 681038"/>
                <a:gd name="connsiteY16" fmla="*/ 423862 h 609600"/>
                <a:gd name="connsiteX17" fmla="*/ 371475 w 681038"/>
                <a:gd name="connsiteY17" fmla="*/ 476250 h 609600"/>
                <a:gd name="connsiteX18" fmla="*/ 361950 w 681038"/>
                <a:gd name="connsiteY18" fmla="*/ 500062 h 609600"/>
                <a:gd name="connsiteX19" fmla="*/ 328613 w 681038"/>
                <a:gd name="connsiteY19" fmla="*/ 523875 h 609600"/>
                <a:gd name="connsiteX20" fmla="*/ 328613 w 681038"/>
                <a:gd name="connsiteY20" fmla="*/ 585787 h 609600"/>
                <a:gd name="connsiteX21" fmla="*/ 304800 w 681038"/>
                <a:gd name="connsiteY21" fmla="*/ 609600 h 609600"/>
                <a:gd name="connsiteX22" fmla="*/ 280988 w 681038"/>
                <a:gd name="connsiteY22" fmla="*/ 604837 h 609600"/>
                <a:gd name="connsiteX23" fmla="*/ 114300 w 681038"/>
                <a:gd name="connsiteY23" fmla="*/ 419100 h 609600"/>
                <a:gd name="connsiteX24" fmla="*/ 80963 w 681038"/>
                <a:gd name="connsiteY24" fmla="*/ 404812 h 609600"/>
                <a:gd name="connsiteX25" fmla="*/ 61913 w 681038"/>
                <a:gd name="connsiteY25" fmla="*/ 428625 h 609600"/>
                <a:gd name="connsiteX26" fmla="*/ 0 w 681038"/>
                <a:gd name="connsiteY26" fmla="*/ 500062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1038" h="609600">
                  <a:moveTo>
                    <a:pt x="681038" y="0"/>
                  </a:moveTo>
                  <a:lnTo>
                    <a:pt x="657225" y="76200"/>
                  </a:lnTo>
                  <a:lnTo>
                    <a:pt x="661988" y="147637"/>
                  </a:lnTo>
                  <a:lnTo>
                    <a:pt x="595313" y="195262"/>
                  </a:lnTo>
                  <a:lnTo>
                    <a:pt x="495300" y="204787"/>
                  </a:lnTo>
                  <a:lnTo>
                    <a:pt x="419100" y="223837"/>
                  </a:lnTo>
                  <a:lnTo>
                    <a:pt x="338138" y="223837"/>
                  </a:lnTo>
                  <a:lnTo>
                    <a:pt x="290513" y="261937"/>
                  </a:lnTo>
                  <a:lnTo>
                    <a:pt x="271463" y="247650"/>
                  </a:lnTo>
                  <a:lnTo>
                    <a:pt x="323850" y="195262"/>
                  </a:lnTo>
                  <a:lnTo>
                    <a:pt x="333375" y="142875"/>
                  </a:lnTo>
                  <a:lnTo>
                    <a:pt x="457200" y="147637"/>
                  </a:lnTo>
                  <a:lnTo>
                    <a:pt x="485775" y="128587"/>
                  </a:lnTo>
                  <a:lnTo>
                    <a:pt x="442913" y="157162"/>
                  </a:lnTo>
                  <a:lnTo>
                    <a:pt x="428625" y="257175"/>
                  </a:lnTo>
                  <a:lnTo>
                    <a:pt x="409575" y="314325"/>
                  </a:lnTo>
                  <a:lnTo>
                    <a:pt x="395288" y="423862"/>
                  </a:lnTo>
                  <a:lnTo>
                    <a:pt x="371475" y="476250"/>
                  </a:lnTo>
                  <a:lnTo>
                    <a:pt x="361950" y="500062"/>
                  </a:lnTo>
                  <a:lnTo>
                    <a:pt x="328613" y="523875"/>
                  </a:lnTo>
                  <a:lnTo>
                    <a:pt x="328613" y="585787"/>
                  </a:lnTo>
                  <a:lnTo>
                    <a:pt x="304800" y="609600"/>
                  </a:lnTo>
                  <a:lnTo>
                    <a:pt x="280988" y="604837"/>
                  </a:lnTo>
                  <a:lnTo>
                    <a:pt x="114300" y="419100"/>
                  </a:lnTo>
                  <a:lnTo>
                    <a:pt x="80963" y="404812"/>
                  </a:lnTo>
                  <a:lnTo>
                    <a:pt x="61913" y="428625"/>
                  </a:lnTo>
                  <a:lnTo>
                    <a:pt x="0" y="500062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624513" y="4019550"/>
              <a:ext cx="1433512" cy="1905000"/>
            </a:xfrm>
            <a:custGeom>
              <a:avLst/>
              <a:gdLst>
                <a:gd name="connsiteX0" fmla="*/ 1433512 w 1433512"/>
                <a:gd name="connsiteY0" fmla="*/ 1328738 h 1905000"/>
                <a:gd name="connsiteX1" fmla="*/ 1395412 w 1433512"/>
                <a:gd name="connsiteY1" fmla="*/ 1290638 h 1905000"/>
                <a:gd name="connsiteX2" fmla="*/ 1371600 w 1433512"/>
                <a:gd name="connsiteY2" fmla="*/ 1314450 h 1905000"/>
                <a:gd name="connsiteX3" fmla="*/ 1366837 w 1433512"/>
                <a:gd name="connsiteY3" fmla="*/ 1376363 h 1905000"/>
                <a:gd name="connsiteX4" fmla="*/ 1190625 w 1433512"/>
                <a:gd name="connsiteY4" fmla="*/ 1228725 h 1905000"/>
                <a:gd name="connsiteX5" fmla="*/ 1181100 w 1433512"/>
                <a:gd name="connsiteY5" fmla="*/ 1157288 h 1905000"/>
                <a:gd name="connsiteX6" fmla="*/ 1152525 w 1433512"/>
                <a:gd name="connsiteY6" fmla="*/ 1095375 h 1905000"/>
                <a:gd name="connsiteX7" fmla="*/ 1138237 w 1433512"/>
                <a:gd name="connsiteY7" fmla="*/ 1052513 h 1905000"/>
                <a:gd name="connsiteX8" fmla="*/ 1138237 w 1433512"/>
                <a:gd name="connsiteY8" fmla="*/ 981075 h 1905000"/>
                <a:gd name="connsiteX9" fmla="*/ 1128712 w 1433512"/>
                <a:gd name="connsiteY9" fmla="*/ 914400 h 1905000"/>
                <a:gd name="connsiteX10" fmla="*/ 1104900 w 1433512"/>
                <a:gd name="connsiteY10" fmla="*/ 852488 h 1905000"/>
                <a:gd name="connsiteX11" fmla="*/ 947737 w 1433512"/>
                <a:gd name="connsiteY11" fmla="*/ 685800 h 1905000"/>
                <a:gd name="connsiteX12" fmla="*/ 857250 w 1433512"/>
                <a:gd name="connsiteY12" fmla="*/ 671513 h 1905000"/>
                <a:gd name="connsiteX13" fmla="*/ 752475 w 1433512"/>
                <a:gd name="connsiteY13" fmla="*/ 757238 h 1905000"/>
                <a:gd name="connsiteX14" fmla="*/ 642937 w 1433512"/>
                <a:gd name="connsiteY14" fmla="*/ 804863 h 1905000"/>
                <a:gd name="connsiteX15" fmla="*/ 547687 w 1433512"/>
                <a:gd name="connsiteY15" fmla="*/ 804863 h 1905000"/>
                <a:gd name="connsiteX16" fmla="*/ 400050 w 1433512"/>
                <a:gd name="connsiteY16" fmla="*/ 838200 h 1905000"/>
                <a:gd name="connsiteX17" fmla="*/ 371475 w 1433512"/>
                <a:gd name="connsiteY17" fmla="*/ 847725 h 1905000"/>
                <a:gd name="connsiteX18" fmla="*/ 328612 w 1433512"/>
                <a:gd name="connsiteY18" fmla="*/ 876300 h 1905000"/>
                <a:gd name="connsiteX19" fmla="*/ 252412 w 1433512"/>
                <a:gd name="connsiteY19" fmla="*/ 881063 h 1905000"/>
                <a:gd name="connsiteX20" fmla="*/ 233362 w 1433512"/>
                <a:gd name="connsiteY20" fmla="*/ 1014413 h 1905000"/>
                <a:gd name="connsiteX21" fmla="*/ 195262 w 1433512"/>
                <a:gd name="connsiteY21" fmla="*/ 1304925 h 1905000"/>
                <a:gd name="connsiteX22" fmla="*/ 185737 w 1433512"/>
                <a:gd name="connsiteY22" fmla="*/ 1471613 h 1905000"/>
                <a:gd name="connsiteX23" fmla="*/ 195262 w 1433512"/>
                <a:gd name="connsiteY23" fmla="*/ 1543050 h 1905000"/>
                <a:gd name="connsiteX24" fmla="*/ 209550 w 1433512"/>
                <a:gd name="connsiteY24" fmla="*/ 1633538 h 1905000"/>
                <a:gd name="connsiteX25" fmla="*/ 138112 w 1433512"/>
                <a:gd name="connsiteY25" fmla="*/ 1714500 h 1905000"/>
                <a:gd name="connsiteX26" fmla="*/ 142875 w 1433512"/>
                <a:gd name="connsiteY26" fmla="*/ 1804988 h 1905000"/>
                <a:gd name="connsiteX27" fmla="*/ 123825 w 1433512"/>
                <a:gd name="connsiteY27" fmla="*/ 1885950 h 1905000"/>
                <a:gd name="connsiteX28" fmla="*/ 114300 w 1433512"/>
                <a:gd name="connsiteY28" fmla="*/ 1905000 h 1905000"/>
                <a:gd name="connsiteX29" fmla="*/ 28575 w 1433512"/>
                <a:gd name="connsiteY29" fmla="*/ 1876425 h 1905000"/>
                <a:gd name="connsiteX30" fmla="*/ 0 w 1433512"/>
                <a:gd name="connsiteY30" fmla="*/ 1819275 h 1905000"/>
                <a:gd name="connsiteX31" fmla="*/ 19050 w 1433512"/>
                <a:gd name="connsiteY31" fmla="*/ 1757363 h 1905000"/>
                <a:gd name="connsiteX32" fmla="*/ 76200 w 1433512"/>
                <a:gd name="connsiteY32" fmla="*/ 1690688 h 1905000"/>
                <a:gd name="connsiteX33" fmla="*/ 123825 w 1433512"/>
                <a:gd name="connsiteY33" fmla="*/ 1581150 h 1905000"/>
                <a:gd name="connsiteX34" fmla="*/ 200025 w 1433512"/>
                <a:gd name="connsiteY34" fmla="*/ 1509713 h 1905000"/>
                <a:gd name="connsiteX35" fmla="*/ 190500 w 1433512"/>
                <a:gd name="connsiteY35" fmla="*/ 1281113 h 1905000"/>
                <a:gd name="connsiteX36" fmla="*/ 238125 w 1433512"/>
                <a:gd name="connsiteY36" fmla="*/ 962025 h 1905000"/>
                <a:gd name="connsiteX37" fmla="*/ 261937 w 1433512"/>
                <a:gd name="connsiteY37" fmla="*/ 866775 h 1905000"/>
                <a:gd name="connsiteX38" fmla="*/ 242887 w 1433512"/>
                <a:gd name="connsiteY38" fmla="*/ 776288 h 1905000"/>
                <a:gd name="connsiteX39" fmla="*/ 271462 w 1433512"/>
                <a:gd name="connsiteY39" fmla="*/ 704850 h 1905000"/>
                <a:gd name="connsiteX40" fmla="*/ 285750 w 1433512"/>
                <a:gd name="connsiteY40" fmla="*/ 614363 h 1905000"/>
                <a:gd name="connsiteX41" fmla="*/ 366712 w 1433512"/>
                <a:gd name="connsiteY41" fmla="*/ 514350 h 1905000"/>
                <a:gd name="connsiteX42" fmla="*/ 390525 w 1433512"/>
                <a:gd name="connsiteY42" fmla="*/ 395288 h 1905000"/>
                <a:gd name="connsiteX43" fmla="*/ 385762 w 1433512"/>
                <a:gd name="connsiteY43" fmla="*/ 338138 h 1905000"/>
                <a:gd name="connsiteX44" fmla="*/ 338137 w 1433512"/>
                <a:gd name="connsiteY44" fmla="*/ 285750 h 1905000"/>
                <a:gd name="connsiteX45" fmla="*/ 319087 w 1433512"/>
                <a:gd name="connsiteY45" fmla="*/ 242888 h 1905000"/>
                <a:gd name="connsiteX46" fmla="*/ 304800 w 1433512"/>
                <a:gd name="connsiteY46" fmla="*/ 190500 h 1905000"/>
                <a:gd name="connsiteX47" fmla="*/ 323850 w 1433512"/>
                <a:gd name="connsiteY47" fmla="*/ 166688 h 1905000"/>
                <a:gd name="connsiteX48" fmla="*/ 347662 w 1433512"/>
                <a:gd name="connsiteY48" fmla="*/ 114300 h 1905000"/>
                <a:gd name="connsiteX49" fmla="*/ 328612 w 1433512"/>
                <a:gd name="connsiteY49" fmla="*/ 76200 h 1905000"/>
                <a:gd name="connsiteX50" fmla="*/ 342900 w 1433512"/>
                <a:gd name="connsiteY50" fmla="*/ 33338 h 1905000"/>
                <a:gd name="connsiteX51" fmla="*/ 366712 w 1433512"/>
                <a:gd name="connsiteY51" fmla="*/ 0 h 1905000"/>
                <a:gd name="connsiteX52" fmla="*/ 376237 w 1433512"/>
                <a:gd name="connsiteY52" fmla="*/ 33338 h 1905000"/>
                <a:gd name="connsiteX53" fmla="*/ 442912 w 1433512"/>
                <a:gd name="connsiteY53" fmla="*/ 95250 h 1905000"/>
                <a:gd name="connsiteX54" fmla="*/ 457200 w 1433512"/>
                <a:gd name="connsiteY54" fmla="*/ 109538 h 1905000"/>
                <a:gd name="connsiteX55" fmla="*/ 447675 w 1433512"/>
                <a:gd name="connsiteY55" fmla="*/ 171450 h 1905000"/>
                <a:gd name="connsiteX56" fmla="*/ 385762 w 1433512"/>
                <a:gd name="connsiteY56" fmla="*/ 233363 h 1905000"/>
                <a:gd name="connsiteX57" fmla="*/ 352425 w 1433512"/>
                <a:gd name="connsiteY57" fmla="*/ 271463 h 1905000"/>
                <a:gd name="connsiteX58" fmla="*/ 352425 w 1433512"/>
                <a:gd name="connsiteY58" fmla="*/ 271463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33512" h="1905000">
                  <a:moveTo>
                    <a:pt x="1433512" y="1328738"/>
                  </a:moveTo>
                  <a:lnTo>
                    <a:pt x="1395412" y="1290638"/>
                  </a:lnTo>
                  <a:lnTo>
                    <a:pt x="1371600" y="1314450"/>
                  </a:lnTo>
                  <a:lnTo>
                    <a:pt x="1366837" y="1376363"/>
                  </a:lnTo>
                  <a:lnTo>
                    <a:pt x="1190625" y="1228725"/>
                  </a:lnTo>
                  <a:lnTo>
                    <a:pt x="1181100" y="1157288"/>
                  </a:lnTo>
                  <a:lnTo>
                    <a:pt x="1152525" y="1095375"/>
                  </a:lnTo>
                  <a:lnTo>
                    <a:pt x="1138237" y="1052513"/>
                  </a:lnTo>
                  <a:lnTo>
                    <a:pt x="1138237" y="981075"/>
                  </a:lnTo>
                  <a:lnTo>
                    <a:pt x="1128712" y="914400"/>
                  </a:lnTo>
                  <a:lnTo>
                    <a:pt x="1104900" y="852488"/>
                  </a:lnTo>
                  <a:lnTo>
                    <a:pt x="947737" y="685800"/>
                  </a:lnTo>
                  <a:lnTo>
                    <a:pt x="857250" y="671513"/>
                  </a:lnTo>
                  <a:lnTo>
                    <a:pt x="752475" y="757238"/>
                  </a:lnTo>
                  <a:lnTo>
                    <a:pt x="642937" y="804863"/>
                  </a:lnTo>
                  <a:lnTo>
                    <a:pt x="547687" y="804863"/>
                  </a:lnTo>
                  <a:lnTo>
                    <a:pt x="400050" y="838200"/>
                  </a:lnTo>
                  <a:lnTo>
                    <a:pt x="371475" y="847725"/>
                  </a:lnTo>
                  <a:lnTo>
                    <a:pt x="328612" y="876300"/>
                  </a:lnTo>
                  <a:lnTo>
                    <a:pt x="252412" y="881063"/>
                  </a:lnTo>
                  <a:lnTo>
                    <a:pt x="233362" y="1014413"/>
                  </a:lnTo>
                  <a:lnTo>
                    <a:pt x="195262" y="1304925"/>
                  </a:lnTo>
                  <a:lnTo>
                    <a:pt x="185737" y="1471613"/>
                  </a:lnTo>
                  <a:lnTo>
                    <a:pt x="195262" y="1543050"/>
                  </a:lnTo>
                  <a:lnTo>
                    <a:pt x="209550" y="1633538"/>
                  </a:lnTo>
                  <a:lnTo>
                    <a:pt x="138112" y="1714500"/>
                  </a:lnTo>
                  <a:lnTo>
                    <a:pt x="142875" y="1804988"/>
                  </a:lnTo>
                  <a:lnTo>
                    <a:pt x="123825" y="1885950"/>
                  </a:lnTo>
                  <a:lnTo>
                    <a:pt x="114300" y="1905000"/>
                  </a:lnTo>
                  <a:lnTo>
                    <a:pt x="28575" y="1876425"/>
                  </a:lnTo>
                  <a:lnTo>
                    <a:pt x="0" y="1819275"/>
                  </a:lnTo>
                  <a:lnTo>
                    <a:pt x="19050" y="1757363"/>
                  </a:lnTo>
                  <a:lnTo>
                    <a:pt x="76200" y="1690688"/>
                  </a:lnTo>
                  <a:lnTo>
                    <a:pt x="123825" y="1581150"/>
                  </a:lnTo>
                  <a:lnTo>
                    <a:pt x="200025" y="1509713"/>
                  </a:lnTo>
                  <a:lnTo>
                    <a:pt x="190500" y="1281113"/>
                  </a:lnTo>
                  <a:lnTo>
                    <a:pt x="238125" y="962025"/>
                  </a:lnTo>
                  <a:lnTo>
                    <a:pt x="261937" y="866775"/>
                  </a:lnTo>
                  <a:lnTo>
                    <a:pt x="242887" y="776288"/>
                  </a:lnTo>
                  <a:lnTo>
                    <a:pt x="271462" y="704850"/>
                  </a:lnTo>
                  <a:lnTo>
                    <a:pt x="285750" y="614363"/>
                  </a:lnTo>
                  <a:lnTo>
                    <a:pt x="366712" y="514350"/>
                  </a:lnTo>
                  <a:lnTo>
                    <a:pt x="390525" y="395288"/>
                  </a:lnTo>
                  <a:lnTo>
                    <a:pt x="385762" y="338138"/>
                  </a:lnTo>
                  <a:lnTo>
                    <a:pt x="338137" y="285750"/>
                  </a:lnTo>
                  <a:lnTo>
                    <a:pt x="319087" y="242888"/>
                  </a:lnTo>
                  <a:lnTo>
                    <a:pt x="304800" y="190500"/>
                  </a:lnTo>
                  <a:lnTo>
                    <a:pt x="323850" y="166688"/>
                  </a:lnTo>
                  <a:lnTo>
                    <a:pt x="347662" y="114300"/>
                  </a:lnTo>
                  <a:lnTo>
                    <a:pt x="328612" y="76200"/>
                  </a:lnTo>
                  <a:lnTo>
                    <a:pt x="342900" y="33338"/>
                  </a:lnTo>
                  <a:lnTo>
                    <a:pt x="366712" y="0"/>
                  </a:lnTo>
                  <a:lnTo>
                    <a:pt x="376237" y="33338"/>
                  </a:lnTo>
                  <a:lnTo>
                    <a:pt x="442912" y="95250"/>
                  </a:lnTo>
                  <a:lnTo>
                    <a:pt x="457200" y="109538"/>
                  </a:lnTo>
                  <a:lnTo>
                    <a:pt x="447675" y="171450"/>
                  </a:lnTo>
                  <a:lnTo>
                    <a:pt x="385762" y="233363"/>
                  </a:lnTo>
                  <a:lnTo>
                    <a:pt x="352425" y="271463"/>
                  </a:lnTo>
                  <a:lnTo>
                    <a:pt x="352425" y="271463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972300" y="3581400"/>
              <a:ext cx="657225" cy="1776413"/>
            </a:xfrm>
            <a:custGeom>
              <a:avLst/>
              <a:gdLst>
                <a:gd name="connsiteX0" fmla="*/ 100013 w 657225"/>
                <a:gd name="connsiteY0" fmla="*/ 1776413 h 1776413"/>
                <a:gd name="connsiteX1" fmla="*/ 0 w 657225"/>
                <a:gd name="connsiteY1" fmla="*/ 1762125 h 1776413"/>
                <a:gd name="connsiteX2" fmla="*/ 14288 w 657225"/>
                <a:gd name="connsiteY2" fmla="*/ 1714500 h 1776413"/>
                <a:gd name="connsiteX3" fmla="*/ 80963 w 657225"/>
                <a:gd name="connsiteY3" fmla="*/ 1676400 h 1776413"/>
                <a:gd name="connsiteX4" fmla="*/ 119063 w 657225"/>
                <a:gd name="connsiteY4" fmla="*/ 1557338 h 1776413"/>
                <a:gd name="connsiteX5" fmla="*/ 195263 w 657225"/>
                <a:gd name="connsiteY5" fmla="*/ 1400175 h 1776413"/>
                <a:gd name="connsiteX6" fmla="*/ 242888 w 657225"/>
                <a:gd name="connsiteY6" fmla="*/ 1323975 h 1776413"/>
                <a:gd name="connsiteX7" fmla="*/ 304800 w 657225"/>
                <a:gd name="connsiteY7" fmla="*/ 1238250 h 1776413"/>
                <a:gd name="connsiteX8" fmla="*/ 314325 w 657225"/>
                <a:gd name="connsiteY8" fmla="*/ 1138238 h 1776413"/>
                <a:gd name="connsiteX9" fmla="*/ 347663 w 657225"/>
                <a:gd name="connsiteY9" fmla="*/ 1052513 h 1776413"/>
                <a:gd name="connsiteX10" fmla="*/ 381000 w 657225"/>
                <a:gd name="connsiteY10" fmla="*/ 985838 h 1776413"/>
                <a:gd name="connsiteX11" fmla="*/ 319088 w 657225"/>
                <a:gd name="connsiteY11" fmla="*/ 923925 h 1776413"/>
                <a:gd name="connsiteX12" fmla="*/ 357188 w 657225"/>
                <a:gd name="connsiteY12" fmla="*/ 904875 h 1776413"/>
                <a:gd name="connsiteX13" fmla="*/ 481013 w 657225"/>
                <a:gd name="connsiteY13" fmla="*/ 909638 h 1776413"/>
                <a:gd name="connsiteX14" fmla="*/ 557213 w 657225"/>
                <a:gd name="connsiteY14" fmla="*/ 838200 h 1776413"/>
                <a:gd name="connsiteX15" fmla="*/ 657225 w 657225"/>
                <a:gd name="connsiteY15" fmla="*/ 709613 h 1776413"/>
                <a:gd name="connsiteX16" fmla="*/ 623888 w 657225"/>
                <a:gd name="connsiteY16" fmla="*/ 652463 h 1776413"/>
                <a:gd name="connsiteX17" fmla="*/ 614363 w 657225"/>
                <a:gd name="connsiteY17" fmla="*/ 538163 h 1776413"/>
                <a:gd name="connsiteX18" fmla="*/ 609600 w 657225"/>
                <a:gd name="connsiteY18" fmla="*/ 495300 h 1776413"/>
                <a:gd name="connsiteX19" fmla="*/ 576263 w 657225"/>
                <a:gd name="connsiteY19" fmla="*/ 395288 h 1776413"/>
                <a:gd name="connsiteX20" fmla="*/ 528638 w 657225"/>
                <a:gd name="connsiteY20" fmla="*/ 290513 h 1776413"/>
                <a:gd name="connsiteX21" fmla="*/ 523875 w 657225"/>
                <a:gd name="connsiteY21" fmla="*/ 242888 h 1776413"/>
                <a:gd name="connsiteX22" fmla="*/ 523875 w 657225"/>
                <a:gd name="connsiteY22" fmla="*/ 180975 h 1776413"/>
                <a:gd name="connsiteX23" fmla="*/ 500063 w 657225"/>
                <a:gd name="connsiteY23" fmla="*/ 104775 h 1776413"/>
                <a:gd name="connsiteX24" fmla="*/ 452438 w 657225"/>
                <a:gd name="connsiteY24" fmla="*/ 0 h 17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225" h="1776413">
                  <a:moveTo>
                    <a:pt x="100013" y="1776413"/>
                  </a:moveTo>
                  <a:lnTo>
                    <a:pt x="0" y="1762125"/>
                  </a:lnTo>
                  <a:lnTo>
                    <a:pt x="14288" y="1714500"/>
                  </a:lnTo>
                  <a:lnTo>
                    <a:pt x="80963" y="1676400"/>
                  </a:lnTo>
                  <a:lnTo>
                    <a:pt x="119063" y="1557338"/>
                  </a:lnTo>
                  <a:lnTo>
                    <a:pt x="195263" y="1400175"/>
                  </a:lnTo>
                  <a:lnTo>
                    <a:pt x="242888" y="1323975"/>
                  </a:lnTo>
                  <a:lnTo>
                    <a:pt x="304800" y="1238250"/>
                  </a:lnTo>
                  <a:lnTo>
                    <a:pt x="314325" y="1138238"/>
                  </a:lnTo>
                  <a:lnTo>
                    <a:pt x="347663" y="1052513"/>
                  </a:lnTo>
                  <a:lnTo>
                    <a:pt x="381000" y="985838"/>
                  </a:lnTo>
                  <a:lnTo>
                    <a:pt x="319088" y="923925"/>
                  </a:lnTo>
                  <a:lnTo>
                    <a:pt x="357188" y="904875"/>
                  </a:lnTo>
                  <a:lnTo>
                    <a:pt x="481013" y="909638"/>
                  </a:lnTo>
                  <a:lnTo>
                    <a:pt x="557213" y="838200"/>
                  </a:lnTo>
                  <a:lnTo>
                    <a:pt x="657225" y="709613"/>
                  </a:lnTo>
                  <a:lnTo>
                    <a:pt x="623888" y="652463"/>
                  </a:lnTo>
                  <a:lnTo>
                    <a:pt x="614363" y="538163"/>
                  </a:lnTo>
                  <a:lnTo>
                    <a:pt x="609600" y="495300"/>
                  </a:lnTo>
                  <a:lnTo>
                    <a:pt x="576263" y="395288"/>
                  </a:lnTo>
                  <a:lnTo>
                    <a:pt x="528638" y="290513"/>
                  </a:lnTo>
                  <a:lnTo>
                    <a:pt x="523875" y="242888"/>
                  </a:lnTo>
                  <a:lnTo>
                    <a:pt x="523875" y="180975"/>
                  </a:lnTo>
                  <a:lnTo>
                    <a:pt x="500063" y="104775"/>
                  </a:lnTo>
                  <a:lnTo>
                    <a:pt x="452438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958013" y="1685925"/>
              <a:ext cx="728662" cy="1900238"/>
            </a:xfrm>
            <a:custGeom>
              <a:avLst/>
              <a:gdLst>
                <a:gd name="connsiteX0" fmla="*/ 476250 w 728662"/>
                <a:gd name="connsiteY0" fmla="*/ 1900238 h 1900238"/>
                <a:gd name="connsiteX1" fmla="*/ 500062 w 728662"/>
                <a:gd name="connsiteY1" fmla="*/ 1847850 h 1900238"/>
                <a:gd name="connsiteX2" fmla="*/ 528637 w 728662"/>
                <a:gd name="connsiteY2" fmla="*/ 1766888 h 1900238"/>
                <a:gd name="connsiteX3" fmla="*/ 547687 w 728662"/>
                <a:gd name="connsiteY3" fmla="*/ 1681163 h 1900238"/>
                <a:gd name="connsiteX4" fmla="*/ 585787 w 728662"/>
                <a:gd name="connsiteY4" fmla="*/ 1657350 h 1900238"/>
                <a:gd name="connsiteX5" fmla="*/ 623887 w 728662"/>
                <a:gd name="connsiteY5" fmla="*/ 1609725 h 1900238"/>
                <a:gd name="connsiteX6" fmla="*/ 657225 w 728662"/>
                <a:gd name="connsiteY6" fmla="*/ 1533525 h 1900238"/>
                <a:gd name="connsiteX7" fmla="*/ 666750 w 728662"/>
                <a:gd name="connsiteY7" fmla="*/ 1376363 h 1900238"/>
                <a:gd name="connsiteX8" fmla="*/ 633412 w 728662"/>
                <a:gd name="connsiteY8" fmla="*/ 1300163 h 1900238"/>
                <a:gd name="connsiteX9" fmla="*/ 661987 w 728662"/>
                <a:gd name="connsiteY9" fmla="*/ 1219200 h 1900238"/>
                <a:gd name="connsiteX10" fmla="*/ 633412 w 728662"/>
                <a:gd name="connsiteY10" fmla="*/ 1171575 h 1900238"/>
                <a:gd name="connsiteX11" fmla="*/ 576262 w 728662"/>
                <a:gd name="connsiteY11" fmla="*/ 1114425 h 1900238"/>
                <a:gd name="connsiteX12" fmla="*/ 542925 w 728662"/>
                <a:gd name="connsiteY12" fmla="*/ 1062038 h 1900238"/>
                <a:gd name="connsiteX13" fmla="*/ 476250 w 728662"/>
                <a:gd name="connsiteY13" fmla="*/ 1028700 h 1900238"/>
                <a:gd name="connsiteX14" fmla="*/ 381000 w 728662"/>
                <a:gd name="connsiteY14" fmla="*/ 962025 h 1900238"/>
                <a:gd name="connsiteX15" fmla="*/ 342900 w 728662"/>
                <a:gd name="connsiteY15" fmla="*/ 933450 h 1900238"/>
                <a:gd name="connsiteX16" fmla="*/ 242887 w 728662"/>
                <a:gd name="connsiteY16" fmla="*/ 904875 h 1900238"/>
                <a:gd name="connsiteX17" fmla="*/ 166687 w 728662"/>
                <a:gd name="connsiteY17" fmla="*/ 852488 h 1900238"/>
                <a:gd name="connsiteX18" fmla="*/ 138112 w 728662"/>
                <a:gd name="connsiteY18" fmla="*/ 804863 h 1900238"/>
                <a:gd name="connsiteX19" fmla="*/ 138112 w 728662"/>
                <a:gd name="connsiteY19" fmla="*/ 728663 h 1900238"/>
                <a:gd name="connsiteX20" fmla="*/ 147637 w 728662"/>
                <a:gd name="connsiteY20" fmla="*/ 671513 h 1900238"/>
                <a:gd name="connsiteX21" fmla="*/ 147637 w 728662"/>
                <a:gd name="connsiteY21" fmla="*/ 552450 h 1900238"/>
                <a:gd name="connsiteX22" fmla="*/ 147637 w 728662"/>
                <a:gd name="connsiteY22" fmla="*/ 485775 h 1900238"/>
                <a:gd name="connsiteX23" fmla="*/ 128587 w 728662"/>
                <a:gd name="connsiteY23" fmla="*/ 385763 h 1900238"/>
                <a:gd name="connsiteX24" fmla="*/ 90487 w 728662"/>
                <a:gd name="connsiteY24" fmla="*/ 333375 h 1900238"/>
                <a:gd name="connsiteX25" fmla="*/ 47625 w 728662"/>
                <a:gd name="connsiteY25" fmla="*/ 295275 h 1900238"/>
                <a:gd name="connsiteX26" fmla="*/ 0 w 728662"/>
                <a:gd name="connsiteY26" fmla="*/ 247650 h 1900238"/>
                <a:gd name="connsiteX27" fmla="*/ 0 w 728662"/>
                <a:gd name="connsiteY27" fmla="*/ 204788 h 1900238"/>
                <a:gd name="connsiteX28" fmla="*/ 0 w 728662"/>
                <a:gd name="connsiteY28" fmla="*/ 152400 h 1900238"/>
                <a:gd name="connsiteX29" fmla="*/ 14287 w 728662"/>
                <a:gd name="connsiteY29" fmla="*/ 142875 h 1900238"/>
                <a:gd name="connsiteX30" fmla="*/ 66675 w 728662"/>
                <a:gd name="connsiteY30" fmla="*/ 161925 h 1900238"/>
                <a:gd name="connsiteX31" fmla="*/ 104775 w 728662"/>
                <a:gd name="connsiteY31" fmla="*/ 152400 h 1900238"/>
                <a:gd name="connsiteX32" fmla="*/ 161925 w 728662"/>
                <a:gd name="connsiteY32" fmla="*/ 104775 h 1900238"/>
                <a:gd name="connsiteX33" fmla="*/ 209550 w 728662"/>
                <a:gd name="connsiteY33" fmla="*/ 47625 h 1900238"/>
                <a:gd name="connsiteX34" fmla="*/ 252412 w 728662"/>
                <a:gd name="connsiteY34" fmla="*/ 14288 h 1900238"/>
                <a:gd name="connsiteX35" fmla="*/ 300037 w 728662"/>
                <a:gd name="connsiteY35" fmla="*/ 0 h 1900238"/>
                <a:gd name="connsiteX36" fmla="*/ 357187 w 728662"/>
                <a:gd name="connsiteY36" fmla="*/ 19050 h 1900238"/>
                <a:gd name="connsiteX37" fmla="*/ 400050 w 728662"/>
                <a:gd name="connsiteY37" fmla="*/ 14288 h 1900238"/>
                <a:gd name="connsiteX38" fmla="*/ 438150 w 728662"/>
                <a:gd name="connsiteY38" fmla="*/ 23813 h 1900238"/>
                <a:gd name="connsiteX39" fmla="*/ 461962 w 728662"/>
                <a:gd name="connsiteY39" fmla="*/ 66675 h 1900238"/>
                <a:gd name="connsiteX40" fmla="*/ 471487 w 728662"/>
                <a:gd name="connsiteY40" fmla="*/ 128588 h 1900238"/>
                <a:gd name="connsiteX41" fmla="*/ 485775 w 728662"/>
                <a:gd name="connsiteY41" fmla="*/ 176213 h 1900238"/>
                <a:gd name="connsiteX42" fmla="*/ 557212 w 728662"/>
                <a:gd name="connsiteY42" fmla="*/ 209550 h 1900238"/>
                <a:gd name="connsiteX43" fmla="*/ 576262 w 728662"/>
                <a:gd name="connsiteY43" fmla="*/ 242888 h 1900238"/>
                <a:gd name="connsiteX44" fmla="*/ 581025 w 728662"/>
                <a:gd name="connsiteY44" fmla="*/ 390525 h 1900238"/>
                <a:gd name="connsiteX45" fmla="*/ 666750 w 728662"/>
                <a:gd name="connsiteY45" fmla="*/ 457200 h 1900238"/>
                <a:gd name="connsiteX46" fmla="*/ 719137 w 728662"/>
                <a:gd name="connsiteY46" fmla="*/ 481013 h 1900238"/>
                <a:gd name="connsiteX47" fmla="*/ 723900 w 728662"/>
                <a:gd name="connsiteY47" fmla="*/ 428625 h 1900238"/>
                <a:gd name="connsiteX48" fmla="*/ 728662 w 728662"/>
                <a:gd name="connsiteY48" fmla="*/ 390525 h 1900238"/>
                <a:gd name="connsiteX49" fmla="*/ 704850 w 728662"/>
                <a:gd name="connsiteY49" fmla="*/ 371475 h 1900238"/>
                <a:gd name="connsiteX50" fmla="*/ 657225 w 728662"/>
                <a:gd name="connsiteY50" fmla="*/ 304800 h 1900238"/>
                <a:gd name="connsiteX51" fmla="*/ 666750 w 728662"/>
                <a:gd name="connsiteY51" fmla="*/ 238125 h 1900238"/>
                <a:gd name="connsiteX52" fmla="*/ 642937 w 728662"/>
                <a:gd name="connsiteY52" fmla="*/ 119063 h 1900238"/>
                <a:gd name="connsiteX53" fmla="*/ 642937 w 728662"/>
                <a:gd name="connsiteY53" fmla="*/ 119063 h 1900238"/>
                <a:gd name="connsiteX54" fmla="*/ 557212 w 728662"/>
                <a:gd name="connsiteY54" fmla="*/ 95250 h 1900238"/>
                <a:gd name="connsiteX55" fmla="*/ 528637 w 728662"/>
                <a:gd name="connsiteY55" fmla="*/ 133350 h 1900238"/>
                <a:gd name="connsiteX56" fmla="*/ 509587 w 728662"/>
                <a:gd name="connsiteY56" fmla="*/ 161925 h 190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28662" h="1900238">
                  <a:moveTo>
                    <a:pt x="476250" y="1900238"/>
                  </a:moveTo>
                  <a:lnTo>
                    <a:pt x="500062" y="1847850"/>
                  </a:lnTo>
                  <a:lnTo>
                    <a:pt x="528637" y="1766888"/>
                  </a:lnTo>
                  <a:lnTo>
                    <a:pt x="547687" y="1681163"/>
                  </a:lnTo>
                  <a:lnTo>
                    <a:pt x="585787" y="1657350"/>
                  </a:lnTo>
                  <a:lnTo>
                    <a:pt x="623887" y="1609725"/>
                  </a:lnTo>
                  <a:lnTo>
                    <a:pt x="657225" y="1533525"/>
                  </a:lnTo>
                  <a:lnTo>
                    <a:pt x="666750" y="1376363"/>
                  </a:lnTo>
                  <a:lnTo>
                    <a:pt x="633412" y="1300163"/>
                  </a:lnTo>
                  <a:lnTo>
                    <a:pt x="661987" y="1219200"/>
                  </a:lnTo>
                  <a:lnTo>
                    <a:pt x="633412" y="1171575"/>
                  </a:lnTo>
                  <a:lnTo>
                    <a:pt x="576262" y="1114425"/>
                  </a:lnTo>
                  <a:lnTo>
                    <a:pt x="542925" y="1062038"/>
                  </a:lnTo>
                  <a:lnTo>
                    <a:pt x="476250" y="1028700"/>
                  </a:lnTo>
                  <a:lnTo>
                    <a:pt x="381000" y="962025"/>
                  </a:lnTo>
                  <a:lnTo>
                    <a:pt x="342900" y="933450"/>
                  </a:lnTo>
                  <a:lnTo>
                    <a:pt x="242887" y="904875"/>
                  </a:lnTo>
                  <a:lnTo>
                    <a:pt x="166687" y="852488"/>
                  </a:lnTo>
                  <a:lnTo>
                    <a:pt x="138112" y="804863"/>
                  </a:lnTo>
                  <a:lnTo>
                    <a:pt x="138112" y="728663"/>
                  </a:lnTo>
                  <a:lnTo>
                    <a:pt x="147637" y="671513"/>
                  </a:lnTo>
                  <a:lnTo>
                    <a:pt x="147637" y="552450"/>
                  </a:lnTo>
                  <a:lnTo>
                    <a:pt x="147637" y="485775"/>
                  </a:lnTo>
                  <a:lnTo>
                    <a:pt x="128587" y="385763"/>
                  </a:lnTo>
                  <a:lnTo>
                    <a:pt x="90487" y="333375"/>
                  </a:lnTo>
                  <a:lnTo>
                    <a:pt x="47625" y="295275"/>
                  </a:lnTo>
                  <a:lnTo>
                    <a:pt x="0" y="247650"/>
                  </a:lnTo>
                  <a:lnTo>
                    <a:pt x="0" y="204788"/>
                  </a:lnTo>
                  <a:lnTo>
                    <a:pt x="0" y="152400"/>
                  </a:lnTo>
                  <a:lnTo>
                    <a:pt x="14287" y="142875"/>
                  </a:lnTo>
                  <a:lnTo>
                    <a:pt x="66675" y="161925"/>
                  </a:lnTo>
                  <a:lnTo>
                    <a:pt x="104775" y="152400"/>
                  </a:lnTo>
                  <a:lnTo>
                    <a:pt x="161925" y="104775"/>
                  </a:lnTo>
                  <a:lnTo>
                    <a:pt x="209550" y="47625"/>
                  </a:lnTo>
                  <a:lnTo>
                    <a:pt x="252412" y="14288"/>
                  </a:lnTo>
                  <a:lnTo>
                    <a:pt x="300037" y="0"/>
                  </a:lnTo>
                  <a:lnTo>
                    <a:pt x="357187" y="19050"/>
                  </a:lnTo>
                  <a:lnTo>
                    <a:pt x="400050" y="14288"/>
                  </a:lnTo>
                  <a:lnTo>
                    <a:pt x="438150" y="23813"/>
                  </a:lnTo>
                  <a:lnTo>
                    <a:pt x="461962" y="66675"/>
                  </a:lnTo>
                  <a:lnTo>
                    <a:pt x="471487" y="128588"/>
                  </a:lnTo>
                  <a:lnTo>
                    <a:pt x="485775" y="176213"/>
                  </a:lnTo>
                  <a:lnTo>
                    <a:pt x="557212" y="209550"/>
                  </a:lnTo>
                  <a:lnTo>
                    <a:pt x="576262" y="242888"/>
                  </a:lnTo>
                  <a:lnTo>
                    <a:pt x="581025" y="390525"/>
                  </a:lnTo>
                  <a:lnTo>
                    <a:pt x="666750" y="457200"/>
                  </a:lnTo>
                  <a:lnTo>
                    <a:pt x="719137" y="481013"/>
                  </a:lnTo>
                  <a:lnTo>
                    <a:pt x="723900" y="428625"/>
                  </a:lnTo>
                  <a:lnTo>
                    <a:pt x="728662" y="390525"/>
                  </a:lnTo>
                  <a:lnTo>
                    <a:pt x="704850" y="371475"/>
                  </a:lnTo>
                  <a:lnTo>
                    <a:pt x="657225" y="304800"/>
                  </a:lnTo>
                  <a:lnTo>
                    <a:pt x="666750" y="238125"/>
                  </a:lnTo>
                  <a:lnTo>
                    <a:pt x="642937" y="119063"/>
                  </a:lnTo>
                  <a:lnTo>
                    <a:pt x="642937" y="119063"/>
                  </a:lnTo>
                  <a:lnTo>
                    <a:pt x="557212" y="95250"/>
                  </a:lnTo>
                  <a:lnTo>
                    <a:pt x="528637" y="133350"/>
                  </a:lnTo>
                  <a:lnTo>
                    <a:pt x="509587" y="16192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15776" y="3607032"/>
            <a:ext cx="10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ноябрь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94175" y="4788841"/>
            <a:ext cx="150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декабрь – февраль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30477" y="2861738"/>
            <a:ext cx="11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март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9902" y="492529"/>
            <a:ext cx="2566738" cy="523220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1-ая зимовка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3096" y="497180"/>
            <a:ext cx="2566738" cy="523220"/>
          </a:xfrm>
          <a:prstGeom prst="rect">
            <a:avLst/>
          </a:prstGeom>
          <a:solidFill>
            <a:srgbClr val="1C3C24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2-ая зимовка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448077"/>
            <a:ext cx="12192000" cy="1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16115</TotalTime>
  <Words>378</Words>
  <Application>Microsoft Office PowerPoint</Application>
  <PresentationFormat>Широкоэкранный</PresentationFormat>
  <Paragraphs>157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Легкий дым</vt:lpstr>
      <vt:lpstr>Перемещения орланов-белохвостов, помеченных в Ленинградской области   </vt:lpstr>
      <vt:lpstr>  МЕСТО РАБОТЫ</vt:lpstr>
      <vt:lpstr>  ЗАДАЧИ</vt:lpstr>
      <vt:lpstr>МЕЧЕНИЕ  ПТЕНЦОВ</vt:lpstr>
      <vt:lpstr>МАТЕРИАЛ</vt:lpstr>
      <vt:lpstr>Сроки гнездования и зимовки орлана-белохвоста в Ленобласти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Перемещения орланов-белохвостов, помеченных в Ленинградской области  Movements of white-tailed eagles tagged in the Leningrad region</dc:title>
  <dc:creator>Elena</dc:creator>
  <cp:lastModifiedBy>Mobile</cp:lastModifiedBy>
  <cp:revision>98</cp:revision>
  <dcterms:created xsi:type="dcterms:W3CDTF">2024-09-04T17:25:04Z</dcterms:created>
  <dcterms:modified xsi:type="dcterms:W3CDTF">2024-09-24T21:56:48Z</dcterms:modified>
</cp:coreProperties>
</file>