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1" r:id="rId2"/>
    <p:sldId id="294" r:id="rId3"/>
    <p:sldId id="262" r:id="rId4"/>
    <p:sldId id="263" r:id="rId5"/>
    <p:sldId id="264" r:id="rId6"/>
    <p:sldId id="295" r:id="rId7"/>
    <p:sldId id="296" r:id="rId8"/>
    <p:sldId id="297" r:id="rId9"/>
    <p:sldId id="298" r:id="rId10"/>
    <p:sldId id="299" r:id="rId11"/>
    <p:sldId id="301" r:id="rId12"/>
    <p:sldId id="300" r:id="rId13"/>
    <p:sldId id="303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E6EF"/>
    <a:srgbClr val="CB9E71"/>
    <a:srgbClr val="BCB8B1"/>
    <a:srgbClr val="8E634C"/>
    <a:srgbClr val="0B0C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30" d="100"/>
          <a:sy n="130" d="100"/>
        </p:scale>
        <p:origin x="1364" y="5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5BFDE3-60FE-422A-A5DA-F172015262E0}" type="datetimeFigureOut">
              <a:rPr lang="ru-RU" smtClean="0"/>
              <a:t>23.09.2024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E40AF8-4186-478F-A6A1-B855097B59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8262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E40AF8-4186-478F-A6A1-B855097B59DA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765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BB954A-CF9C-436E-9DD0-5EA3CFFE02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65DDD98-189D-40E0-A25E-4D064991AD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BE1D45-C43F-4548-8B09-26831CD21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6A8AA-A553-46A7-8F83-33E0F0727B9D}" type="datetimeFigureOut">
              <a:rPr lang="ru-RU" smtClean="0"/>
              <a:t>23.09.2024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3410A4-CB63-458A-9F76-BA1336846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BF038D-8E90-473B-81DC-479D5B68C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43C8F-9916-4908-A50F-BEB2468B4C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4524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8902C7-112B-48A9-8AE4-A18B57E06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5ACF51F-E695-470B-A483-A55FFEFF45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68F68B-DA01-4E87-BB86-582FD17A5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6A8AA-A553-46A7-8F83-33E0F0727B9D}" type="datetimeFigureOut">
              <a:rPr lang="ru-RU" smtClean="0"/>
              <a:t>23.09.2024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EEED93-CFEB-4EE3-BDD4-5AC1F7652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786478-E45A-49FC-A007-683B63E1F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43C8F-9916-4908-A50F-BEB2468B4C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7392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15A725-F941-470A-AA62-5BBBC63849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DCE2010-1E35-4403-BEA2-26B877F8A4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4132B2-F3D6-4146-9DF1-8187D31B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6A8AA-A553-46A7-8F83-33E0F0727B9D}" type="datetimeFigureOut">
              <a:rPr lang="ru-RU" smtClean="0"/>
              <a:t>23.09.2024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31C3D0-CBCD-4F21-BF82-C1B447AB9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D2F044-0896-481B-9B74-04C409FD7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43C8F-9916-4908-A50F-BEB2468B4C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2374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103F9C-6310-4D90-AE33-847C2D243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A398E30-4B7E-4E62-8B12-C8D6C13905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ECB2F7-A5CF-4A2D-8BED-B9EEC65CB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6A8AA-A553-46A7-8F83-33E0F0727B9D}" type="datetimeFigureOut">
              <a:rPr lang="ru-RU" smtClean="0"/>
              <a:t>23.09.2024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947FDE-475B-4D73-936E-D00166D00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B4E36E-6751-45F2-85A0-E5FA2832D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43C8F-9916-4908-A50F-BEB2468B4C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093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7720D-C95D-4A8B-AE44-BB5B9A063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3B804E0-9D15-4D45-AD93-E774132F3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800C64-008B-4C99-961F-435D3BD99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6A8AA-A553-46A7-8F83-33E0F0727B9D}" type="datetimeFigureOut">
              <a:rPr lang="ru-RU" smtClean="0"/>
              <a:t>23.09.2024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5ED2CD-0CA2-40C4-BC3E-F1CD17FE6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34ADD4-BDB5-4CF4-8A2B-2B2BFA1AF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43C8F-9916-4908-A50F-BEB2468B4C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663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DDE1D-8E29-4321-9085-8C8FCF266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77A48A-CB57-482D-9458-79D9B1DF8B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879BB5C-D803-4039-ACAE-B55126F20B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009E4B1-F3B9-4629-B05F-251C54A07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6A8AA-A553-46A7-8F83-33E0F0727B9D}" type="datetimeFigureOut">
              <a:rPr lang="ru-RU" smtClean="0"/>
              <a:t>23.09.2024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56884AE-C758-4A02-9B47-95A50EF3A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37D45A-C9F7-41F6-979A-5A044BF6F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43C8F-9916-4908-A50F-BEB2468B4C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3136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BDE153-1DEB-466B-B050-DE492CAFC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3F658E8-7C6E-4267-ACA0-5DE29149D7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3881004-97FE-4B1C-BAAB-BB5A473836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C102F13-5A94-4D03-8EAF-0D9CE1C1F3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BB9A805-77C1-44D5-87DC-1A5236BB41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CA283BD-8D1D-4077-B43F-60B8FE171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6A8AA-A553-46A7-8F83-33E0F0727B9D}" type="datetimeFigureOut">
              <a:rPr lang="ru-RU" smtClean="0"/>
              <a:t>23.09.2024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E602E59-E015-4617-AF30-AE18D70A1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4738E2D-08DB-4EA3-B881-9C6A53F1C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43C8F-9916-4908-A50F-BEB2468B4C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7041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82A4DF-1A0C-43A1-A4BE-211E77EF9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955E5C-77F2-40D3-9AF6-9452EC6A4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6A8AA-A553-46A7-8F83-33E0F0727B9D}" type="datetimeFigureOut">
              <a:rPr lang="ru-RU" smtClean="0"/>
              <a:t>23.09.2024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15064B-C6F4-4942-914F-0208772BA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92C0E17-823F-4354-8832-7D205F6BE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43C8F-9916-4908-A50F-BEB2468B4C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2399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DFCA8E6-26A7-4722-AF4A-93466CC5B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6A8AA-A553-46A7-8F83-33E0F0727B9D}" type="datetimeFigureOut">
              <a:rPr lang="ru-RU" smtClean="0"/>
              <a:t>23.09.2024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0464671-CBBC-4D16-9373-95C15CF28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67B5D2B-B673-43D9-8050-D58864216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43C8F-9916-4908-A50F-BEB2468B4C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5132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227A9-182A-467A-8A9C-DB6E815AE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498227-F04A-4C17-8469-8182EA7329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F110A54-EE6F-466D-8D0E-0BAEC4C875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0C61F9-F760-4999-8BB3-786E476A7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6A8AA-A553-46A7-8F83-33E0F0727B9D}" type="datetimeFigureOut">
              <a:rPr lang="ru-RU" smtClean="0"/>
              <a:t>23.09.2024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9CDDBF3-848C-4E2E-B46F-0E1F62279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859529-AF17-4E44-AE2C-1971CA7F0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43C8F-9916-4908-A50F-BEB2468B4C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390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3ABC34-B174-4775-AA55-B6A3A0023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2ADAFF2-81EF-445F-A388-4DF4F8F167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38FF6F6-9841-4816-BAFB-BC4EB98BCA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251F360-F134-440E-9BCE-36A8F8804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6A8AA-A553-46A7-8F83-33E0F0727B9D}" type="datetimeFigureOut">
              <a:rPr lang="ru-RU" smtClean="0"/>
              <a:t>23.09.2024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A038F31-A66D-4A09-91BD-C10B0FEA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647079-8A9E-4CAE-8E88-191542E48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43C8F-9916-4908-A50F-BEB2468B4C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904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BD978D-DE65-4F97-B1E1-33D90F6F9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B369244-7548-4D7B-B86A-5B6E71FBC6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687E29-7484-4907-B0FE-AE042BFB93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6A8AA-A553-46A7-8F83-33E0F0727B9D}" type="datetimeFigureOut">
              <a:rPr lang="ru-RU" smtClean="0"/>
              <a:t>23.09.2024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C0C4CF-3DEF-4AC6-8B34-194D46439D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49D44E-00A0-4851-8DDB-6992BAC72D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43C8F-9916-4908-A50F-BEB2468B4C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738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118C4C3-41AF-4393-97C7-CC0B231288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82F46119-B69E-44F5-A8C8-8B5DEC53F649}"/>
              </a:ext>
            </a:extLst>
          </p:cNvPr>
          <p:cNvSpPr txBox="1">
            <a:spLocks/>
          </p:cNvSpPr>
          <p:nvPr/>
        </p:nvSpPr>
        <p:spPr>
          <a:xfrm>
            <a:off x="899921" y="186266"/>
            <a:ext cx="11141288" cy="1358054"/>
          </a:xfrm>
          <a:prstGeom prst="rect">
            <a:avLst/>
          </a:prstGeom>
          <a:solidFill>
            <a:srgbClr val="D2E6EF"/>
          </a:solidFill>
          <a:effectLst>
            <a:outerShdw blurRad="50800" dist="50800" dir="5400000" algn="ctr" rotWithShape="0">
              <a:srgbClr val="000000">
                <a:alpha val="68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Особенности сезонных перемещений </a:t>
            </a:r>
            <a:endParaRPr lang="ru-RU" sz="28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effectLst/>
                <a:latin typeface="+mn-lt"/>
                <a:ea typeface="Calibri" panose="020F0502020204030204" pitchFamily="34" charset="0"/>
              </a:rPr>
              <a:t>орланов-</a:t>
            </a:r>
            <a:r>
              <a:rPr lang="ru-RU" sz="2800" b="1" dirty="0" err="1">
                <a:effectLst/>
                <a:latin typeface="+mn-lt"/>
                <a:ea typeface="Calibri" panose="020F0502020204030204" pitchFamily="34" charset="0"/>
              </a:rPr>
              <a:t>белохвостов</a:t>
            </a:r>
            <a:r>
              <a:rPr lang="ru-RU" sz="2800" b="1" dirty="0">
                <a:effectLst/>
                <a:latin typeface="+mn-lt"/>
                <a:ea typeface="Calibri" panose="020F0502020204030204" pitchFamily="34" charset="0"/>
              </a:rPr>
              <a:t> по данным GPS-GSM телеметрии</a:t>
            </a:r>
          </a:p>
          <a:p>
            <a:r>
              <a:rPr lang="ru-RU" sz="2800" dirty="0">
                <a:effectLst/>
                <a:latin typeface="+mn-lt"/>
                <a:ea typeface="Calibri" panose="020F0502020204030204" pitchFamily="34" charset="0"/>
              </a:rPr>
              <a:t>(Астраханский государственный заповедник)</a:t>
            </a:r>
            <a:endParaRPr lang="ru-RU" sz="28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C2294EB9-9672-493D-B9B5-AA1BD0EB3D21}"/>
              </a:ext>
            </a:extLst>
          </p:cNvPr>
          <p:cNvSpPr txBox="1">
            <a:spLocks/>
          </p:cNvSpPr>
          <p:nvPr/>
        </p:nvSpPr>
        <p:spPr>
          <a:xfrm>
            <a:off x="7065432" y="5195146"/>
            <a:ext cx="5126568" cy="1624398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Докладчик: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Перковский Максим Николаевич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старший научный сотрудник лаборатории орнитологии 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ФГБУ «Астраханский государственный заповедник 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EF8E59B-7188-4CE4-84B3-0F859FE0FAB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55" y="441328"/>
            <a:ext cx="754533" cy="84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355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91A4D52-8B13-4544-ACF7-CA00E125E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40" y="850900"/>
            <a:ext cx="11946659" cy="59376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230F4F-FBD1-402F-9E77-BED430D5E7DE}"/>
              </a:ext>
            </a:extLst>
          </p:cNvPr>
          <p:cNvSpPr txBox="1"/>
          <p:nvPr/>
        </p:nvSpPr>
        <p:spPr>
          <a:xfrm>
            <a:off x="139701" y="4815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№ 117</a:t>
            </a: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помечен 23 мая 2019 г. 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D950C9-06B5-423F-8640-A5AF704CD69F}"/>
              </a:ext>
            </a:extLst>
          </p:cNvPr>
          <p:cNvSpPr txBox="1"/>
          <p:nvPr/>
        </p:nvSpPr>
        <p:spPr>
          <a:xfrm>
            <a:off x="8397011" y="481568"/>
            <a:ext cx="36893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Перемещения за весь период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42773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7C0C220-D8D4-4D1C-8BAA-58B2ABF843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92"/>
          <a:stretch/>
        </p:blipFill>
        <p:spPr>
          <a:xfrm>
            <a:off x="0" y="-1"/>
            <a:ext cx="1220239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9074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48C4ED-0C1D-484F-9740-2D1BD1316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8394"/>
            <a:ext cx="12192000" cy="60596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43162A-136A-48BA-A768-6FE1580C6773}"/>
              </a:ext>
            </a:extLst>
          </p:cNvPr>
          <p:cNvSpPr txBox="1"/>
          <p:nvPr/>
        </p:nvSpPr>
        <p:spPr>
          <a:xfrm>
            <a:off x="34556" y="335699"/>
            <a:ext cx="121228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С 29 мая по 28 июня 2022 г. (30 дней) птица совершила длительный перелет на север –1450 км от места рождения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587558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4E494BA-ED6A-4AF0-AFA8-8A192D2EF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89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D36CD7-79AF-4BD2-BF9D-FF4218E3AF2F}"/>
              </a:ext>
            </a:extLst>
          </p:cNvPr>
          <p:cNvSpPr txBox="1"/>
          <p:nvPr/>
        </p:nvSpPr>
        <p:spPr>
          <a:xfrm>
            <a:off x="193221" y="1083777"/>
            <a:ext cx="73494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bg2">
                    <a:lumMod val="25000"/>
                  </a:schemeClr>
                </a:solidFill>
              </a:rPr>
              <a:t>БЛАГОДАРЮ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528381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31504" y="116632"/>
            <a:ext cx="89289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Кольцевание орланов-белохвостов в 2017-2021 гг. </a:t>
            </a:r>
            <a:endParaRPr lang="ru-RU" sz="2000" dirty="0"/>
          </a:p>
        </p:txBody>
      </p:sp>
      <p:pic>
        <p:nvPicPr>
          <p:cNvPr id="3" name="Picture 2" descr="C:\Users\Macroglossum\Desktop\Фото презентация\DSC_045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0" r="13333" b="-1"/>
          <a:stretch/>
        </p:blipFill>
        <p:spPr bwMode="auto">
          <a:xfrm>
            <a:off x="7611175" y="4328784"/>
            <a:ext cx="3910264" cy="2521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Macroglossum\Desktop\Фото презентация\DSC_07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84" y="881890"/>
            <a:ext cx="6024323" cy="338134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Macroglossum\Desktop\Фото презентация\DSC_072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1" t="3128" r="16439"/>
          <a:stretch/>
        </p:blipFill>
        <p:spPr bwMode="auto">
          <a:xfrm>
            <a:off x="4251532" y="4335616"/>
            <a:ext cx="3202811" cy="252120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Macroglossum\Desktop\Фото презентация\DSC_084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" r="14389" b="476"/>
          <a:stretch/>
        </p:blipFill>
        <p:spPr bwMode="auto">
          <a:xfrm>
            <a:off x="268084" y="4328785"/>
            <a:ext cx="3826617" cy="252120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C:\Users\Macroglossum\Desktop\Фото презентация\DSC_072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5" t="-1" r="439" b="59"/>
          <a:stretch/>
        </p:blipFill>
        <p:spPr bwMode="auto">
          <a:xfrm>
            <a:off x="6400800" y="896901"/>
            <a:ext cx="5120639" cy="335132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597E1B-68DA-4422-9477-923E8DE6F7F3}"/>
              </a:ext>
            </a:extLst>
          </p:cNvPr>
          <p:cNvSpPr txBox="1"/>
          <p:nvPr/>
        </p:nvSpPr>
        <p:spPr>
          <a:xfrm>
            <a:off x="11856326" y="6480656"/>
            <a:ext cx="2777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/>
              <a:t>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6037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ckground" descr="Background">
            <a:extLst>
              <a:ext uri="{FF2B5EF4-FFF2-40B4-BE49-F238E27FC236}">
                <a16:creationId xmlns:a16="http://schemas.microsoft.com/office/drawing/2014/main" id="{656F3A1D-DF30-4FA5-BD42-340021ED9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13" y="917395"/>
            <a:ext cx="11792374" cy="5858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EFE908-5AF9-4A1E-AB57-2BE821969A36}"/>
              </a:ext>
            </a:extLst>
          </p:cNvPr>
          <p:cNvSpPr txBox="1"/>
          <p:nvPr/>
        </p:nvSpPr>
        <p:spPr>
          <a:xfrm>
            <a:off x="277706" y="27106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18 мая 2018 г. одна птица была помечена передатчиком </a:t>
            </a:r>
            <a:r>
              <a:rPr lang="ru-RU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№ 152</a:t>
            </a:r>
            <a:endParaRPr lang="ru-RU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3F619A-E585-420C-9A84-8598F8196597}"/>
              </a:ext>
            </a:extLst>
          </p:cNvPr>
          <p:cNvSpPr txBox="1"/>
          <p:nvPr/>
        </p:nvSpPr>
        <p:spPr>
          <a:xfrm>
            <a:off x="6278880" y="40956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последнее сообщение от передатчика 23.09.2018 г.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Звезда: 5 точек 6">
            <a:extLst>
              <a:ext uri="{FF2B5EF4-FFF2-40B4-BE49-F238E27FC236}">
                <a16:creationId xmlns:a16="http://schemas.microsoft.com/office/drawing/2014/main" id="{E4363C15-67FD-46CF-B8B2-5D7EA9E8F00C}"/>
              </a:ext>
            </a:extLst>
          </p:cNvPr>
          <p:cNvSpPr/>
          <p:nvPr/>
        </p:nvSpPr>
        <p:spPr>
          <a:xfrm>
            <a:off x="3047999" y="4321387"/>
            <a:ext cx="257387" cy="23029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омб 7">
            <a:extLst>
              <a:ext uri="{FF2B5EF4-FFF2-40B4-BE49-F238E27FC236}">
                <a16:creationId xmlns:a16="http://schemas.microsoft.com/office/drawing/2014/main" id="{DE53ED9C-494D-4A35-9DDF-717E2C6CA8F8}"/>
              </a:ext>
            </a:extLst>
          </p:cNvPr>
          <p:cNvSpPr/>
          <p:nvPr/>
        </p:nvSpPr>
        <p:spPr>
          <a:xfrm>
            <a:off x="6248399" y="4653281"/>
            <a:ext cx="220134" cy="223520"/>
          </a:xfrm>
          <a:prstGeom prst="diamon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56B725-BA35-4F2C-83D4-1F6EB6831D8A}"/>
              </a:ext>
            </a:extLst>
          </p:cNvPr>
          <p:cNvSpPr txBox="1"/>
          <p:nvPr/>
        </p:nvSpPr>
        <p:spPr>
          <a:xfrm>
            <a:off x="11914293" y="6448437"/>
            <a:ext cx="2777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0581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ckground" descr="Background">
            <a:extLst>
              <a:ext uri="{FF2B5EF4-FFF2-40B4-BE49-F238E27FC236}">
                <a16:creationId xmlns:a16="http://schemas.microsoft.com/office/drawing/2014/main" id="{697E5A16-A34D-4F09-BC77-BAFA79DA4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85" y="860213"/>
            <a:ext cx="11956029" cy="59402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61DE13-A543-4FF1-A481-5110BF54457A}"/>
              </a:ext>
            </a:extLst>
          </p:cNvPr>
          <p:cNvSpPr txBox="1"/>
          <p:nvPr/>
        </p:nvSpPr>
        <p:spPr>
          <a:xfrm>
            <a:off x="191347" y="454166"/>
            <a:ext cx="33934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№ 115</a:t>
            </a: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помечен 21 мая 2019 г.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	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EF665B-19AB-4640-AE52-2680176F67BA}"/>
              </a:ext>
            </a:extLst>
          </p:cNvPr>
          <p:cNvSpPr txBox="1"/>
          <p:nvPr/>
        </p:nvSpPr>
        <p:spPr>
          <a:xfrm>
            <a:off x="7484534" y="454167"/>
            <a:ext cx="46566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Птица погибла на ЛЭП 22 декабря 2019 г. 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везда: 5 точек 7">
            <a:extLst>
              <a:ext uri="{FF2B5EF4-FFF2-40B4-BE49-F238E27FC236}">
                <a16:creationId xmlns:a16="http://schemas.microsoft.com/office/drawing/2014/main" id="{4620CFDB-9E39-4DDD-8898-29A8F863C055}"/>
              </a:ext>
            </a:extLst>
          </p:cNvPr>
          <p:cNvSpPr/>
          <p:nvPr/>
        </p:nvSpPr>
        <p:spPr>
          <a:xfrm>
            <a:off x="5435599" y="4543637"/>
            <a:ext cx="234951" cy="187113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1332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106C647-F3EF-451B-AB46-15257939D8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0347"/>
            <a:ext cx="12192000" cy="6059606"/>
          </a:xfrm>
          <a:prstGeom prst="rect">
            <a:avLst/>
          </a:prstGeom>
        </p:spPr>
      </p:pic>
      <p:sp>
        <p:nvSpPr>
          <p:cNvPr id="5" name="Звезда: 5 точек 4">
            <a:extLst>
              <a:ext uri="{FF2B5EF4-FFF2-40B4-BE49-F238E27FC236}">
                <a16:creationId xmlns:a16="http://schemas.microsoft.com/office/drawing/2014/main" id="{C1B0A747-967C-48E4-BB8E-AE78F28ED02B}"/>
              </a:ext>
            </a:extLst>
          </p:cNvPr>
          <p:cNvSpPr/>
          <p:nvPr/>
        </p:nvSpPr>
        <p:spPr>
          <a:xfrm>
            <a:off x="4679949" y="4657937"/>
            <a:ext cx="234951" cy="187113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AE809E-AD64-40A0-9BD6-170CA33C07AC}"/>
              </a:ext>
            </a:extLst>
          </p:cNvPr>
          <p:cNvSpPr txBox="1"/>
          <p:nvPr/>
        </p:nvSpPr>
        <p:spPr>
          <a:xfrm>
            <a:off x="82550" y="341015"/>
            <a:ext cx="3575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№ 116</a:t>
            </a: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помечен 21 мая 2019 г. 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ADBF87-3AAB-42E7-8A1C-07673D3DD489}"/>
              </a:ext>
            </a:extLst>
          </p:cNvPr>
          <p:cNvSpPr txBox="1"/>
          <p:nvPr/>
        </p:nvSpPr>
        <p:spPr>
          <a:xfrm>
            <a:off x="5721350" y="119113"/>
            <a:ext cx="63881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Перемещения после вылета из гнезда до начала миграции</a:t>
            </a:r>
            <a:endParaRPr lang="ru-RU" dirty="0"/>
          </a:p>
        </p:txBody>
      </p:sp>
      <p:sp>
        <p:nvSpPr>
          <p:cNvPr id="9" name="Звезда: 5 точек 8">
            <a:extLst>
              <a:ext uri="{FF2B5EF4-FFF2-40B4-BE49-F238E27FC236}">
                <a16:creationId xmlns:a16="http://schemas.microsoft.com/office/drawing/2014/main" id="{F15D4081-3768-44C6-B9A1-1917F7798A97}"/>
              </a:ext>
            </a:extLst>
          </p:cNvPr>
          <p:cNvSpPr/>
          <p:nvPr/>
        </p:nvSpPr>
        <p:spPr>
          <a:xfrm>
            <a:off x="4832349" y="4810337"/>
            <a:ext cx="234951" cy="187113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16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BCDA478-648A-4FDF-B969-77F8911F4C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729397"/>
            <a:ext cx="12065000" cy="60596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E2376CF-12C3-4533-9EF3-46B618926DA7}"/>
              </a:ext>
            </a:extLst>
          </p:cNvPr>
          <p:cNvSpPr txBox="1"/>
          <p:nvPr/>
        </p:nvSpPr>
        <p:spPr>
          <a:xfrm>
            <a:off x="184150" y="290215"/>
            <a:ext cx="7239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Миграция к местам зимовки 22 ноября – 10 декабря 2019 г.</a:t>
            </a:r>
          </a:p>
        </p:txBody>
      </p:sp>
    </p:spTree>
    <p:extLst>
      <p:ext uri="{BB962C8B-B14F-4D97-AF65-F5344CB8AC3E}">
        <p14:creationId xmlns:p14="http://schemas.microsoft.com/office/powerpoint/2010/main" val="4095743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393ED7-8411-41A0-A2E3-76DD30CF5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3997"/>
            <a:ext cx="12192000" cy="60596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2B9C10-8375-4408-887E-1407C9E1C89F}"/>
              </a:ext>
            </a:extLst>
          </p:cNvPr>
          <p:cNvSpPr txBox="1"/>
          <p:nvPr/>
        </p:nvSpPr>
        <p:spPr>
          <a:xfrm>
            <a:off x="63500" y="334665"/>
            <a:ext cx="7239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Зимовка 2019 - до 24 февраля 2020 г.</a:t>
            </a:r>
          </a:p>
        </p:txBody>
      </p:sp>
    </p:spTree>
    <p:extLst>
      <p:ext uri="{BB962C8B-B14F-4D97-AF65-F5344CB8AC3E}">
        <p14:creationId xmlns:p14="http://schemas.microsoft.com/office/powerpoint/2010/main" val="3793972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7C1B097-7C7D-4C48-8CCE-B28CED10E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4947"/>
            <a:ext cx="12192000" cy="60596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132183-914E-44B4-B14B-3C6E0AB86930}"/>
              </a:ext>
            </a:extLst>
          </p:cNvPr>
          <p:cNvSpPr txBox="1"/>
          <p:nvPr/>
        </p:nvSpPr>
        <p:spPr>
          <a:xfrm>
            <a:off x="63500" y="334665"/>
            <a:ext cx="7239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Весенняя миграция 2020 г. и летние перемещения.  </a:t>
            </a:r>
          </a:p>
        </p:txBody>
      </p:sp>
    </p:spTree>
    <p:extLst>
      <p:ext uri="{BB962C8B-B14F-4D97-AF65-F5344CB8AC3E}">
        <p14:creationId xmlns:p14="http://schemas.microsoft.com/office/powerpoint/2010/main" val="3420233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9C7C44-B051-4C4E-AE5E-9E67387B9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5747"/>
            <a:ext cx="12192000" cy="60596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EF30A0-C6E9-4F03-A48E-58619141AFF1}"/>
              </a:ext>
            </a:extLst>
          </p:cNvPr>
          <p:cNvSpPr txBox="1"/>
          <p:nvPr/>
        </p:nvSpPr>
        <p:spPr>
          <a:xfrm>
            <a:off x="82550" y="341015"/>
            <a:ext cx="7391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Последниее</a:t>
            </a: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данные получены от </a:t>
            </a:r>
            <a:r>
              <a:rPr lang="ru-RU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№ 116 </a:t>
            </a:r>
            <a:r>
              <a:rPr lang="ru-RU" sz="18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21</a:t>
            </a:r>
            <a:r>
              <a:rPr lang="ru-RU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февраля 2024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117579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173</Words>
  <Application>Microsoft Office PowerPoint</Application>
  <PresentationFormat>Широкоэкранный</PresentationFormat>
  <Paragraphs>26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Максим Перковский</dc:creator>
  <cp:lastModifiedBy>365 Pro Plus</cp:lastModifiedBy>
  <cp:revision>23</cp:revision>
  <dcterms:created xsi:type="dcterms:W3CDTF">2024-09-23T15:24:56Z</dcterms:created>
  <dcterms:modified xsi:type="dcterms:W3CDTF">2024-09-23T19:47:45Z</dcterms:modified>
</cp:coreProperties>
</file>